
<file path=[Content_Types].xml><?xml version="1.0" encoding="utf-8"?>
<Types xmlns="http://schemas.openxmlformats.org/package/2006/content-types">
  <Default Extension="png" ContentType="image/png"/>
  <Default Extension="jpeg" ContentType="image/jpeg"/>
  <Default Extension="webp" ContentType="image/webp"/>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1"/>
  </p:notesMasterIdLst>
  <p:sldIdLst>
    <p:sldId id="327" r:id="rId2"/>
    <p:sldId id="328" r:id="rId3"/>
    <p:sldId id="329" r:id="rId4"/>
    <p:sldId id="330" r:id="rId5"/>
    <p:sldId id="257" r:id="rId6"/>
    <p:sldId id="267" r:id="rId7"/>
    <p:sldId id="289" r:id="rId8"/>
    <p:sldId id="263" r:id="rId9"/>
    <p:sldId id="292" r:id="rId10"/>
    <p:sldId id="272" r:id="rId11"/>
    <p:sldId id="285" r:id="rId12"/>
    <p:sldId id="301" r:id="rId13"/>
    <p:sldId id="261" r:id="rId14"/>
    <p:sldId id="300" r:id="rId15"/>
    <p:sldId id="293" r:id="rId16"/>
    <p:sldId id="296" r:id="rId17"/>
    <p:sldId id="280" r:id="rId18"/>
    <p:sldId id="295" r:id="rId19"/>
    <p:sldId id="297" r:id="rId20"/>
    <p:sldId id="273" r:id="rId21"/>
    <p:sldId id="284" r:id="rId22"/>
    <p:sldId id="299" r:id="rId23"/>
    <p:sldId id="286" r:id="rId24"/>
    <p:sldId id="298" r:id="rId25"/>
    <p:sldId id="259" r:id="rId26"/>
    <p:sldId id="331" r:id="rId27"/>
    <p:sldId id="302" r:id="rId28"/>
    <p:sldId id="303" r:id="rId29"/>
    <p:sldId id="304" r:id="rId30"/>
    <p:sldId id="305" r:id="rId31"/>
    <p:sldId id="306" r:id="rId32"/>
    <p:sldId id="307" r:id="rId33"/>
    <p:sldId id="308" r:id="rId34"/>
    <p:sldId id="309" r:id="rId35"/>
    <p:sldId id="310" r:id="rId36"/>
    <p:sldId id="312" r:id="rId37"/>
    <p:sldId id="311"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32"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355" r:id="rId75"/>
    <p:sldId id="356" r:id="rId76"/>
    <p:sldId id="357" r:id="rId77"/>
    <p:sldId id="358" r:id="rId78"/>
    <p:sldId id="359" r:id="rId79"/>
    <p:sldId id="360" r:id="rId80"/>
    <p:sldId id="361" r:id="rId81"/>
    <p:sldId id="362" r:id="rId82"/>
    <p:sldId id="363" r:id="rId83"/>
    <p:sldId id="364" r:id="rId84"/>
    <p:sldId id="365" r:id="rId85"/>
    <p:sldId id="366" r:id="rId86"/>
    <p:sldId id="367" r:id="rId87"/>
    <p:sldId id="368" r:id="rId88"/>
    <p:sldId id="369" r:id="rId89"/>
    <p:sldId id="370" r:id="rId90"/>
    <p:sldId id="371" r:id="rId91"/>
    <p:sldId id="372" r:id="rId92"/>
    <p:sldId id="373" r:id="rId93"/>
    <p:sldId id="374" r:id="rId94"/>
    <p:sldId id="375" r:id="rId95"/>
    <p:sldId id="376" r:id="rId96"/>
    <p:sldId id="377" r:id="rId97"/>
    <p:sldId id="378" r:id="rId98"/>
    <p:sldId id="379" r:id="rId99"/>
    <p:sldId id="380" r:id="rId100"/>
  </p:sldIdLst>
  <p:sldSz cx="9144000" cy="5143500" type="screen16x9"/>
  <p:notesSz cx="6858000" cy="9144000"/>
  <p:embeddedFontLst>
    <p:embeddedFont>
      <p:font typeface="Fira Sans Extra Condensed" panose="020B0604020202020204" charset="0"/>
      <p:regular r:id="rId102"/>
      <p:bold r:id="rId103"/>
      <p:italic r:id="rId104"/>
      <p:boldItalic r:id="rId105"/>
    </p:embeddedFont>
    <p:embeddedFont>
      <p:font typeface="Roboto" panose="020B0604020202020204" charset="0"/>
      <p:regular r:id="rId106"/>
      <p:bold r:id="rId107"/>
      <p:italic r:id="rId108"/>
      <p:boldItalic r:id="rId109"/>
    </p:embeddedFont>
    <p:embeddedFont>
      <p:font typeface="Calibri" panose="020F0502020204030204" pitchFamily="34" charset="0"/>
      <p:regular r:id="rId110"/>
      <p:bold r:id="rId111"/>
      <p:italic r:id="rId112"/>
      <p:boldItalic r:id="rId113"/>
    </p:embeddedFont>
    <p:embeddedFont>
      <p:font typeface="Cambria Math" panose="02040503050406030204" pitchFamily="18" charset="0"/>
      <p:regular r:id="rId114"/>
    </p:embeddedFont>
    <p:embeddedFont>
      <p:font typeface="Fira Sans" panose="020B0604020202020204" charset="0"/>
      <p:regular r:id="rId115"/>
      <p:bold r:id="rId116"/>
      <p:italic r:id="rId117"/>
      <p:boldItalic r:id="rId118"/>
    </p:embeddedFont>
    <p:embeddedFont>
      <p:font typeface="Andalus" panose="02020603050405020304" pitchFamily="18" charset="-78"/>
      <p:regular r:id="rId119"/>
    </p:embeddedFont>
    <p:embeddedFont>
      <p:font typeface="SimSun" panose="02010600030101010101" pitchFamily="2" charset="-122"/>
      <p:regular r:id="rId120"/>
    </p:embeddedFont>
    <p:embeddedFont>
      <p:font typeface="Fira Sans Extra Condensed Medium" panose="020B060402020202020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BCD6"/>
    <a:srgbClr val="337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90" autoAdjust="0"/>
    <p:restoredTop sz="94660"/>
  </p:normalViewPr>
  <p:slideViewPr>
    <p:cSldViewPr snapToGrid="0">
      <p:cViewPr>
        <p:scale>
          <a:sx n="120" d="100"/>
          <a:sy n="120" d="100"/>
        </p:scale>
        <p:origin x="47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123" Type="http://schemas.openxmlformats.org/officeDocument/2006/relationships/font" Target="fonts/font22.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2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786521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8ff596dbe7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8ff596dbe7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85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ff596dbe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ff596dbe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163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91f209f43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91f209f43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62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91f209f43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91f209f4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99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4983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2389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91f209f43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91f209f43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08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91f209f43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91f209f43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22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91f209f43d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91f209f43d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813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31f3d4fe2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31f3d4fe2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263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277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441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198591eaa3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198591eaa3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450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1484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6647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32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198591eaa3_0_2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198591eaa3_0_2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52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226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31f3d4f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31f3d4f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995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6642221d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6642221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41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676bd159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676bd159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698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676bd159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676bd159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31f3d4f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31f3d4f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885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38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91f209f43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91f209f43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22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31f3d4fe2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31f3d4fe2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82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f96da0d2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f96da0d2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647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1f209f43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1f209f43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3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91f209f43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91f209f43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31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91f209f43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91f209f43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33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76529" y="1170688"/>
            <a:ext cx="4392000" cy="20526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76525" y="3260238"/>
            <a:ext cx="31716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11976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8"/>
        <p:cNvGrpSpPr/>
        <p:nvPr/>
      </p:nvGrpSpPr>
      <p:grpSpPr>
        <a:xfrm>
          <a:off x="0" y="0"/>
          <a:ext cx="0" cy="0"/>
          <a:chOff x="0" y="0"/>
          <a:chExt cx="0" cy="0"/>
        </a:xfrm>
      </p:grpSpPr>
      <p:sp>
        <p:nvSpPr>
          <p:cNvPr id="49" name="Google Shape;49;p13"/>
          <p:cNvSpPr/>
          <p:nvPr/>
        </p:nvSpPr>
        <p:spPr>
          <a:xfrm>
            <a:off x="217000" y="208950"/>
            <a:ext cx="8709000" cy="47256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txBox="1">
            <a:spLocks noGrp="1"/>
          </p:cNvSpPr>
          <p:nvPr>
            <p:ph type="title"/>
          </p:nvPr>
        </p:nvSpPr>
        <p:spPr>
          <a:xfrm>
            <a:off x="720000" y="1616800"/>
            <a:ext cx="2478600" cy="4398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2" hasCustomPrompt="1"/>
          </p:nvPr>
        </p:nvSpPr>
        <p:spPr>
          <a:xfrm>
            <a:off x="1282800" y="1088275"/>
            <a:ext cx="1353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720000" y="2100550"/>
            <a:ext cx="2478600" cy="66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3"/>
          </p:nvPr>
        </p:nvSpPr>
        <p:spPr>
          <a:xfrm>
            <a:off x="3332700" y="1616800"/>
            <a:ext cx="2478600" cy="4398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4" hasCustomPrompt="1"/>
          </p:nvPr>
        </p:nvSpPr>
        <p:spPr>
          <a:xfrm>
            <a:off x="3895500" y="1088275"/>
            <a:ext cx="1353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5"/>
          </p:nvPr>
        </p:nvSpPr>
        <p:spPr>
          <a:xfrm>
            <a:off x="3332700" y="2100550"/>
            <a:ext cx="2478600" cy="66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6"/>
          </p:nvPr>
        </p:nvSpPr>
        <p:spPr>
          <a:xfrm>
            <a:off x="5945400" y="1616800"/>
            <a:ext cx="2478600" cy="4398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7" hasCustomPrompt="1"/>
          </p:nvPr>
        </p:nvSpPr>
        <p:spPr>
          <a:xfrm>
            <a:off x="6508200" y="1088275"/>
            <a:ext cx="1353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5945400" y="2100550"/>
            <a:ext cx="2478600" cy="66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9"/>
          </p:nvPr>
        </p:nvSpPr>
        <p:spPr>
          <a:xfrm>
            <a:off x="720000" y="3456050"/>
            <a:ext cx="2478600" cy="4398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13" hasCustomPrompt="1"/>
          </p:nvPr>
        </p:nvSpPr>
        <p:spPr>
          <a:xfrm>
            <a:off x="1282800" y="2927525"/>
            <a:ext cx="1353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4"/>
          </p:nvPr>
        </p:nvSpPr>
        <p:spPr>
          <a:xfrm>
            <a:off x="720000" y="3939800"/>
            <a:ext cx="2478600" cy="66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5"/>
          </p:nvPr>
        </p:nvSpPr>
        <p:spPr>
          <a:xfrm>
            <a:off x="3332700" y="3456050"/>
            <a:ext cx="2478600" cy="4398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title" idx="16" hasCustomPrompt="1"/>
          </p:nvPr>
        </p:nvSpPr>
        <p:spPr>
          <a:xfrm>
            <a:off x="3895500" y="2927525"/>
            <a:ext cx="1353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17"/>
          </p:nvPr>
        </p:nvSpPr>
        <p:spPr>
          <a:xfrm>
            <a:off x="3332700" y="3939800"/>
            <a:ext cx="2478600" cy="66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3"/>
          <p:cNvSpPr txBox="1">
            <a:spLocks noGrp="1"/>
          </p:cNvSpPr>
          <p:nvPr>
            <p:ph type="title" idx="19"/>
          </p:nvPr>
        </p:nvSpPr>
        <p:spPr>
          <a:xfrm>
            <a:off x="5945400" y="3456050"/>
            <a:ext cx="2478600" cy="4398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title" idx="20" hasCustomPrompt="1"/>
          </p:nvPr>
        </p:nvSpPr>
        <p:spPr>
          <a:xfrm>
            <a:off x="6508200" y="2927525"/>
            <a:ext cx="1353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21"/>
          </p:nvPr>
        </p:nvSpPr>
        <p:spPr>
          <a:xfrm>
            <a:off x="5945400" y="3939800"/>
            <a:ext cx="2478600" cy="66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68133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3" name="Google Shape;13;p3"/>
          <p:cNvSpPr/>
          <p:nvPr/>
        </p:nvSpPr>
        <p:spPr>
          <a:xfrm>
            <a:off x="217000" y="208950"/>
            <a:ext cx="8709000" cy="47256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15150" y="2279100"/>
            <a:ext cx="4590000" cy="8418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3600"/>
              <a:buNone/>
              <a:defRPr sz="4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5150" y="1309950"/>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5150" y="3248250"/>
            <a:ext cx="45900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58922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5763-9A89-0BAD-62D0-B0B4D43F8CF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696E0F09-3B5A-A920-C3B9-2F94853905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BE3EA633-42E2-03A5-6494-6E3264745F27}"/>
              </a:ext>
            </a:extLst>
          </p:cNvPr>
          <p:cNvSpPr>
            <a:spLocks noGrp="1"/>
          </p:cNvSpPr>
          <p:nvPr>
            <p:ph type="dt" sz="half" idx="10"/>
          </p:nvPr>
        </p:nvSpPr>
        <p:spPr/>
        <p:txBody>
          <a:bodyPr/>
          <a:lstStyle/>
          <a:p>
            <a:fld id="{F52DBF83-E085-477C-BE61-FA386AEA101D}" type="datetimeFigureOut">
              <a:rPr lang="ar-EG" smtClean="0"/>
              <a:t>22/11/1443</a:t>
            </a:fld>
            <a:endParaRPr lang="ar-EG"/>
          </a:p>
        </p:txBody>
      </p:sp>
      <p:sp>
        <p:nvSpPr>
          <p:cNvPr id="5" name="Footer Placeholder 4">
            <a:extLst>
              <a:ext uri="{FF2B5EF4-FFF2-40B4-BE49-F238E27FC236}">
                <a16:creationId xmlns:a16="http://schemas.microsoft.com/office/drawing/2014/main" id="{810FDB34-2FAF-0456-B9AF-78B7B8CBE09A}"/>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8110A12F-EB1C-A328-B976-D083584E3791}"/>
              </a:ext>
            </a:extLst>
          </p:cNvPr>
          <p:cNvSpPr>
            <a:spLocks noGrp="1"/>
          </p:cNvSpPr>
          <p:nvPr>
            <p:ph type="sldNum" sz="quarter" idx="12"/>
          </p:nvPr>
        </p:nvSpPr>
        <p:spPr/>
        <p:txBody>
          <a:bodyPr/>
          <a:lstStyle/>
          <a:p>
            <a:fld id="{785CADA0-D92E-41AB-BB76-86F0CF25E3EB}" type="slidenum">
              <a:rPr lang="ar-EG" smtClean="0"/>
              <a:t>‹#›</a:t>
            </a:fld>
            <a:endParaRPr lang="ar-EG"/>
          </a:p>
        </p:txBody>
      </p:sp>
    </p:spTree>
    <p:extLst>
      <p:ext uri="{BB962C8B-B14F-4D97-AF65-F5344CB8AC3E}">
        <p14:creationId xmlns:p14="http://schemas.microsoft.com/office/powerpoint/2010/main" val="1051402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93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0000" y="307450"/>
            <a:ext cx="878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15000"/>
              </a:lnSpc>
              <a:spcBef>
                <a:spcPts val="160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15000"/>
              </a:lnSpc>
              <a:spcBef>
                <a:spcPts val="1600"/>
              </a:spcBef>
              <a:spcAft>
                <a:spcPts val="160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2"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113">
          <p15:clr>
            <a:srgbClr val="EA4335"/>
          </p15:clr>
        </p15:guide>
        <p15:guide id="4" orient="horz" pos="113">
          <p15:clr>
            <a:srgbClr val="EA4335"/>
          </p15:clr>
        </p15:guide>
        <p15:guide id="5" orient="horz" pos="3127">
          <p15:clr>
            <a:srgbClr val="EA4335"/>
          </p15:clr>
        </p15:guide>
        <p15:guide id="6" pos="5647">
          <p15:clr>
            <a:srgbClr val="EA4335"/>
          </p15:clr>
        </p15:guide>
        <p15:guide id="7" pos="1497">
          <p15:clr>
            <a:srgbClr val="EA4335"/>
          </p15:clr>
        </p15:guide>
        <p15:guide id="8" pos="426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file:///C:\Users\hemaa\Desktop\VID-20220619-WA0149.mp4" TargetMode="External"/><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hyperlink" Target="VID-20220619-WA0149.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gi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gi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3.png"/><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10.webp"/><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eg"/><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p:nvPr/>
        </p:nvSpPr>
        <p:spPr>
          <a:xfrm>
            <a:off x="2428611" y="488822"/>
            <a:ext cx="4235446" cy="423544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txBox="1">
            <a:spLocks noGrp="1"/>
          </p:cNvSpPr>
          <p:nvPr>
            <p:ph type="subTitle" idx="1"/>
          </p:nvPr>
        </p:nvSpPr>
        <p:spPr>
          <a:xfrm>
            <a:off x="2819140" y="2712053"/>
            <a:ext cx="3381300" cy="792600"/>
          </a:xfrm>
          <a:prstGeom prst="rect">
            <a:avLst/>
          </a:prstGeom>
        </p:spPr>
        <p:txBody>
          <a:bodyPr spcFirstLastPara="1" wrap="square" lIns="91425" tIns="91425" rIns="91425" bIns="91425" anchor="t" anchorCtr="0">
            <a:noAutofit/>
          </a:bodyPr>
          <a:lstStyle/>
          <a:p>
            <a:pPr marL="0" lvl="0" indent="0" algn="ctr"/>
            <a:r>
              <a:rPr lang="en-US" dirty="0">
                <a:solidFill>
                  <a:schemeClr val="accent2"/>
                </a:solidFill>
              </a:rPr>
              <a:t> </a:t>
            </a:r>
            <a:r>
              <a:rPr lang="en-US" sz="3200" dirty="0" smtClean="0">
                <a:solidFill>
                  <a:schemeClr val="accent1"/>
                </a:solidFill>
              </a:rPr>
              <a:t>.</a:t>
            </a:r>
            <a:endParaRPr sz="3200" dirty="0">
              <a:solidFill>
                <a:schemeClr val="accent1"/>
              </a:solidFill>
            </a:endParaRPr>
          </a:p>
        </p:txBody>
      </p:sp>
      <p:sp>
        <p:nvSpPr>
          <p:cNvPr id="60" name="Google Shape;60;p15"/>
          <p:cNvSpPr/>
          <p:nvPr/>
        </p:nvSpPr>
        <p:spPr>
          <a:xfrm rot="1635335">
            <a:off x="-609401" y="-2000632"/>
            <a:ext cx="2322548" cy="5664635"/>
          </a:xfrm>
          <a:custGeom>
            <a:avLst/>
            <a:gdLst/>
            <a:ahLst/>
            <a:cxnLst/>
            <a:rect l="l" t="t" r="r" b="b"/>
            <a:pathLst>
              <a:path w="9201" h="22441" extrusionOk="0">
                <a:moveTo>
                  <a:pt x="1839" y="585"/>
                </a:moveTo>
                <a:cubicBezTo>
                  <a:pt x="2424" y="585"/>
                  <a:pt x="2901" y="1062"/>
                  <a:pt x="2901" y="1647"/>
                </a:cubicBezTo>
                <a:lnTo>
                  <a:pt x="2901" y="1865"/>
                </a:lnTo>
                <a:lnTo>
                  <a:pt x="2901" y="2163"/>
                </a:lnTo>
                <a:lnTo>
                  <a:pt x="2901" y="3253"/>
                </a:lnTo>
                <a:cubicBezTo>
                  <a:pt x="2901" y="3417"/>
                  <a:pt x="3021" y="3551"/>
                  <a:pt x="3185" y="3551"/>
                </a:cubicBezTo>
                <a:cubicBezTo>
                  <a:pt x="3348" y="3551"/>
                  <a:pt x="3485" y="3417"/>
                  <a:pt x="3485" y="3253"/>
                </a:cubicBezTo>
                <a:lnTo>
                  <a:pt x="3485" y="2339"/>
                </a:lnTo>
                <a:cubicBezTo>
                  <a:pt x="3726" y="2238"/>
                  <a:pt x="3980" y="2189"/>
                  <a:pt x="4233" y="2189"/>
                </a:cubicBezTo>
                <a:cubicBezTo>
                  <a:pt x="4725" y="2189"/>
                  <a:pt x="5213" y="2376"/>
                  <a:pt x="5582" y="2734"/>
                </a:cubicBezTo>
                <a:cubicBezTo>
                  <a:pt x="5608" y="2777"/>
                  <a:pt x="5647" y="2816"/>
                  <a:pt x="5676" y="2858"/>
                </a:cubicBezTo>
                <a:cubicBezTo>
                  <a:pt x="5690" y="2871"/>
                  <a:pt x="5703" y="2884"/>
                  <a:pt x="5716" y="2910"/>
                </a:cubicBezTo>
                <a:cubicBezTo>
                  <a:pt x="5758" y="2953"/>
                  <a:pt x="5797" y="3008"/>
                  <a:pt x="5840" y="3061"/>
                </a:cubicBezTo>
                <a:cubicBezTo>
                  <a:pt x="5921" y="3185"/>
                  <a:pt x="5990" y="3335"/>
                  <a:pt x="6029" y="3482"/>
                </a:cubicBezTo>
                <a:cubicBezTo>
                  <a:pt x="6206" y="4070"/>
                  <a:pt x="6042" y="4723"/>
                  <a:pt x="5552" y="5144"/>
                </a:cubicBezTo>
                <a:cubicBezTo>
                  <a:pt x="5432" y="5252"/>
                  <a:pt x="5418" y="5428"/>
                  <a:pt x="5526" y="5553"/>
                </a:cubicBezTo>
                <a:cubicBezTo>
                  <a:pt x="5582" y="5621"/>
                  <a:pt x="5663" y="5660"/>
                  <a:pt x="5745" y="5660"/>
                </a:cubicBezTo>
                <a:cubicBezTo>
                  <a:pt x="5810" y="5660"/>
                  <a:pt x="5879" y="5634"/>
                  <a:pt x="5934" y="5592"/>
                </a:cubicBezTo>
                <a:cubicBezTo>
                  <a:pt x="6261" y="5321"/>
                  <a:pt x="6480" y="4968"/>
                  <a:pt x="6601" y="4586"/>
                </a:cubicBezTo>
                <a:cubicBezTo>
                  <a:pt x="6927" y="4723"/>
                  <a:pt x="7241" y="4925"/>
                  <a:pt x="7499" y="5183"/>
                </a:cubicBezTo>
                <a:cubicBezTo>
                  <a:pt x="8439" y="6124"/>
                  <a:pt x="8573" y="7607"/>
                  <a:pt x="7852" y="8694"/>
                </a:cubicBezTo>
                <a:cubicBezTo>
                  <a:pt x="7566" y="8573"/>
                  <a:pt x="7253" y="8507"/>
                  <a:pt x="6928" y="8507"/>
                </a:cubicBezTo>
                <a:cubicBezTo>
                  <a:pt x="6851" y="8507"/>
                  <a:pt x="6773" y="8510"/>
                  <a:pt x="6695" y="8518"/>
                </a:cubicBezTo>
                <a:cubicBezTo>
                  <a:pt x="6532" y="8544"/>
                  <a:pt x="6411" y="8681"/>
                  <a:pt x="6437" y="8844"/>
                </a:cubicBezTo>
                <a:cubicBezTo>
                  <a:pt x="6450" y="8999"/>
                  <a:pt x="6585" y="9104"/>
                  <a:pt x="6737" y="9104"/>
                </a:cubicBezTo>
                <a:cubicBezTo>
                  <a:pt x="6746" y="9104"/>
                  <a:pt x="6755" y="9103"/>
                  <a:pt x="6764" y="9102"/>
                </a:cubicBezTo>
                <a:cubicBezTo>
                  <a:pt x="6825" y="9095"/>
                  <a:pt x="6886" y="9092"/>
                  <a:pt x="6947" y="9092"/>
                </a:cubicBezTo>
                <a:cubicBezTo>
                  <a:pt x="7474" y="9092"/>
                  <a:pt x="7954" y="9354"/>
                  <a:pt x="8247" y="9756"/>
                </a:cubicBezTo>
                <a:cubicBezTo>
                  <a:pt x="8358" y="9961"/>
                  <a:pt x="8452" y="10177"/>
                  <a:pt x="8521" y="10409"/>
                </a:cubicBezTo>
                <a:cubicBezTo>
                  <a:pt x="8521" y="10438"/>
                  <a:pt x="8521" y="10464"/>
                  <a:pt x="8534" y="10490"/>
                </a:cubicBezTo>
                <a:cubicBezTo>
                  <a:pt x="8534" y="10533"/>
                  <a:pt x="8547" y="10559"/>
                  <a:pt x="8560" y="10601"/>
                </a:cubicBezTo>
                <a:cubicBezTo>
                  <a:pt x="8603" y="10778"/>
                  <a:pt x="8616" y="10967"/>
                  <a:pt x="8616" y="11157"/>
                </a:cubicBezTo>
                <a:cubicBezTo>
                  <a:pt x="8616" y="11891"/>
                  <a:pt x="8328" y="12587"/>
                  <a:pt x="7812" y="13103"/>
                </a:cubicBezTo>
                <a:cubicBezTo>
                  <a:pt x="7430" y="12695"/>
                  <a:pt x="6888" y="12437"/>
                  <a:pt x="6274" y="12424"/>
                </a:cubicBezTo>
                <a:cubicBezTo>
                  <a:pt x="6111" y="12424"/>
                  <a:pt x="5974" y="12561"/>
                  <a:pt x="5974" y="12724"/>
                </a:cubicBezTo>
                <a:cubicBezTo>
                  <a:pt x="5974" y="12871"/>
                  <a:pt x="6098" y="13008"/>
                  <a:pt x="6261" y="13008"/>
                </a:cubicBezTo>
                <a:cubicBezTo>
                  <a:pt x="6833" y="13021"/>
                  <a:pt x="7336" y="13335"/>
                  <a:pt x="7607" y="13799"/>
                </a:cubicBezTo>
                <a:cubicBezTo>
                  <a:pt x="7718" y="14031"/>
                  <a:pt x="7786" y="14275"/>
                  <a:pt x="7825" y="14520"/>
                </a:cubicBezTo>
                <a:lnTo>
                  <a:pt x="7825" y="14628"/>
                </a:lnTo>
                <a:cubicBezTo>
                  <a:pt x="7825" y="14667"/>
                  <a:pt x="7838" y="14710"/>
                  <a:pt x="7852" y="14749"/>
                </a:cubicBezTo>
                <a:lnTo>
                  <a:pt x="7852" y="14955"/>
                </a:lnTo>
                <a:cubicBezTo>
                  <a:pt x="7852" y="16055"/>
                  <a:pt x="7228" y="17022"/>
                  <a:pt x="6261" y="17486"/>
                </a:cubicBezTo>
                <a:cubicBezTo>
                  <a:pt x="6137" y="16656"/>
                  <a:pt x="5526" y="15948"/>
                  <a:pt x="4667" y="15716"/>
                </a:cubicBezTo>
                <a:cubicBezTo>
                  <a:pt x="4643" y="15710"/>
                  <a:pt x="4618" y="15707"/>
                  <a:pt x="4594" y="15707"/>
                </a:cubicBezTo>
                <a:cubicBezTo>
                  <a:pt x="4462" y="15707"/>
                  <a:pt x="4351" y="15796"/>
                  <a:pt x="4315" y="15935"/>
                </a:cubicBezTo>
                <a:cubicBezTo>
                  <a:pt x="4275" y="16085"/>
                  <a:pt x="4370" y="16248"/>
                  <a:pt x="4520" y="16287"/>
                </a:cubicBezTo>
                <a:cubicBezTo>
                  <a:pt x="5226" y="16464"/>
                  <a:pt x="5690" y="17104"/>
                  <a:pt x="5703" y="17799"/>
                </a:cubicBezTo>
                <a:cubicBezTo>
                  <a:pt x="5690" y="17839"/>
                  <a:pt x="5690" y="17881"/>
                  <a:pt x="5690" y="17920"/>
                </a:cubicBezTo>
                <a:lnTo>
                  <a:pt x="5690" y="18044"/>
                </a:lnTo>
                <a:lnTo>
                  <a:pt x="5690" y="18057"/>
                </a:lnTo>
                <a:cubicBezTo>
                  <a:pt x="5676" y="18113"/>
                  <a:pt x="5676" y="18165"/>
                  <a:pt x="5647" y="18221"/>
                </a:cubicBezTo>
                <a:cubicBezTo>
                  <a:pt x="5634" y="18276"/>
                  <a:pt x="5647" y="18328"/>
                  <a:pt x="5663" y="18384"/>
                </a:cubicBezTo>
                <a:cubicBezTo>
                  <a:pt x="5500" y="19269"/>
                  <a:pt x="4723" y="19935"/>
                  <a:pt x="3799" y="19935"/>
                </a:cubicBezTo>
                <a:cubicBezTo>
                  <a:pt x="3622" y="19935"/>
                  <a:pt x="3443" y="19909"/>
                  <a:pt x="3266" y="19867"/>
                </a:cubicBezTo>
                <a:cubicBezTo>
                  <a:pt x="3240" y="19854"/>
                  <a:pt x="3214" y="19854"/>
                  <a:pt x="3185" y="19854"/>
                </a:cubicBezTo>
                <a:cubicBezTo>
                  <a:pt x="2858" y="19690"/>
                  <a:pt x="2600" y="19377"/>
                  <a:pt x="2545" y="18982"/>
                </a:cubicBezTo>
                <a:cubicBezTo>
                  <a:pt x="2521" y="18845"/>
                  <a:pt x="2395" y="18733"/>
                  <a:pt x="2259" y="18733"/>
                </a:cubicBezTo>
                <a:cubicBezTo>
                  <a:pt x="2246" y="18733"/>
                  <a:pt x="2232" y="18734"/>
                  <a:pt x="2218" y="18737"/>
                </a:cubicBezTo>
                <a:cubicBezTo>
                  <a:pt x="2055" y="18766"/>
                  <a:pt x="1947" y="18913"/>
                  <a:pt x="1960" y="19076"/>
                </a:cubicBezTo>
                <a:cubicBezTo>
                  <a:pt x="2042" y="19648"/>
                  <a:pt x="2411" y="20112"/>
                  <a:pt x="2901" y="20356"/>
                </a:cubicBezTo>
                <a:lnTo>
                  <a:pt x="2901" y="20791"/>
                </a:lnTo>
                <a:cubicBezTo>
                  <a:pt x="2901" y="21379"/>
                  <a:pt x="2424" y="21852"/>
                  <a:pt x="1839" y="21852"/>
                </a:cubicBezTo>
                <a:cubicBezTo>
                  <a:pt x="1255" y="21852"/>
                  <a:pt x="778" y="21379"/>
                  <a:pt x="778" y="20791"/>
                </a:cubicBezTo>
                <a:lnTo>
                  <a:pt x="778" y="17567"/>
                </a:lnTo>
                <a:cubicBezTo>
                  <a:pt x="1075" y="17839"/>
                  <a:pt x="1483" y="18002"/>
                  <a:pt x="1921" y="18002"/>
                </a:cubicBezTo>
                <a:cubicBezTo>
                  <a:pt x="2260" y="18002"/>
                  <a:pt x="2574" y="17907"/>
                  <a:pt x="2845" y="17744"/>
                </a:cubicBezTo>
                <a:cubicBezTo>
                  <a:pt x="2974" y="17690"/>
                  <a:pt x="3110" y="17663"/>
                  <a:pt x="3248" y="17663"/>
                </a:cubicBezTo>
                <a:cubicBezTo>
                  <a:pt x="3386" y="17663"/>
                  <a:pt x="3526" y="17690"/>
                  <a:pt x="3661" y="17744"/>
                </a:cubicBezTo>
                <a:cubicBezTo>
                  <a:pt x="3949" y="17852"/>
                  <a:pt x="4164" y="18070"/>
                  <a:pt x="4288" y="18341"/>
                </a:cubicBezTo>
                <a:cubicBezTo>
                  <a:pt x="4328" y="18452"/>
                  <a:pt x="4439" y="18521"/>
                  <a:pt x="4560" y="18521"/>
                </a:cubicBezTo>
                <a:cubicBezTo>
                  <a:pt x="4586" y="18521"/>
                  <a:pt x="4628" y="18505"/>
                  <a:pt x="4667" y="18492"/>
                </a:cubicBezTo>
                <a:cubicBezTo>
                  <a:pt x="4818" y="18423"/>
                  <a:pt x="4886" y="18260"/>
                  <a:pt x="4818" y="18113"/>
                </a:cubicBezTo>
                <a:cubicBezTo>
                  <a:pt x="4641" y="17688"/>
                  <a:pt x="4302" y="17362"/>
                  <a:pt x="3880" y="17198"/>
                </a:cubicBezTo>
                <a:cubicBezTo>
                  <a:pt x="3743" y="17133"/>
                  <a:pt x="3593" y="17104"/>
                  <a:pt x="3443" y="17091"/>
                </a:cubicBezTo>
                <a:cubicBezTo>
                  <a:pt x="3580" y="16846"/>
                  <a:pt x="3648" y="16562"/>
                  <a:pt x="3648" y="16274"/>
                </a:cubicBezTo>
                <a:lnTo>
                  <a:pt x="3648" y="15036"/>
                </a:lnTo>
                <a:cubicBezTo>
                  <a:pt x="3648" y="14873"/>
                  <a:pt x="3511" y="14736"/>
                  <a:pt x="3348" y="14736"/>
                </a:cubicBezTo>
                <a:cubicBezTo>
                  <a:pt x="3185" y="14736"/>
                  <a:pt x="3064" y="14873"/>
                  <a:pt x="3064" y="15036"/>
                </a:cubicBezTo>
                <a:lnTo>
                  <a:pt x="3064" y="16274"/>
                </a:lnTo>
                <a:cubicBezTo>
                  <a:pt x="3064" y="16656"/>
                  <a:pt x="2858" y="17009"/>
                  <a:pt x="2574" y="17215"/>
                </a:cubicBezTo>
                <a:lnTo>
                  <a:pt x="2561" y="17215"/>
                </a:lnTo>
                <a:cubicBezTo>
                  <a:pt x="2531" y="17228"/>
                  <a:pt x="2505" y="17241"/>
                  <a:pt x="2479" y="17267"/>
                </a:cubicBezTo>
                <a:cubicBezTo>
                  <a:pt x="2316" y="17362"/>
                  <a:pt x="2123" y="17417"/>
                  <a:pt x="1921" y="17417"/>
                </a:cubicBezTo>
                <a:cubicBezTo>
                  <a:pt x="1281" y="17417"/>
                  <a:pt x="778" y="16901"/>
                  <a:pt x="778" y="16274"/>
                </a:cubicBezTo>
                <a:lnTo>
                  <a:pt x="778" y="15595"/>
                </a:lnTo>
                <a:cubicBezTo>
                  <a:pt x="1049" y="15784"/>
                  <a:pt x="1388" y="15892"/>
                  <a:pt x="1757" y="15892"/>
                </a:cubicBezTo>
                <a:cubicBezTo>
                  <a:pt x="1908" y="15892"/>
                  <a:pt x="2042" y="15771"/>
                  <a:pt x="2042" y="15608"/>
                </a:cubicBezTo>
                <a:cubicBezTo>
                  <a:pt x="2042" y="15445"/>
                  <a:pt x="1908" y="15307"/>
                  <a:pt x="1757" y="15307"/>
                </a:cubicBezTo>
                <a:cubicBezTo>
                  <a:pt x="1104" y="15307"/>
                  <a:pt x="585" y="14791"/>
                  <a:pt x="585" y="14138"/>
                </a:cubicBezTo>
                <a:cubicBezTo>
                  <a:pt x="585" y="13498"/>
                  <a:pt x="1104" y="12969"/>
                  <a:pt x="1757" y="12969"/>
                </a:cubicBezTo>
                <a:lnTo>
                  <a:pt x="1921" y="12969"/>
                </a:lnTo>
                <a:cubicBezTo>
                  <a:pt x="2871" y="12969"/>
                  <a:pt x="3648" y="12192"/>
                  <a:pt x="3648" y="11238"/>
                </a:cubicBezTo>
                <a:lnTo>
                  <a:pt x="3648" y="10340"/>
                </a:lnTo>
                <a:cubicBezTo>
                  <a:pt x="4831" y="10206"/>
                  <a:pt x="5758" y="9197"/>
                  <a:pt x="5758" y="7989"/>
                </a:cubicBezTo>
                <a:cubicBezTo>
                  <a:pt x="5758" y="6682"/>
                  <a:pt x="4710" y="5634"/>
                  <a:pt x="3417" y="5621"/>
                </a:cubicBezTo>
                <a:cubicBezTo>
                  <a:pt x="3159" y="5089"/>
                  <a:pt x="2613" y="4707"/>
                  <a:pt x="1973" y="4707"/>
                </a:cubicBezTo>
                <a:cubicBezTo>
                  <a:pt x="1810" y="4707"/>
                  <a:pt x="1689" y="4844"/>
                  <a:pt x="1689" y="5007"/>
                </a:cubicBezTo>
                <a:cubicBezTo>
                  <a:pt x="1689" y="5170"/>
                  <a:pt x="1810" y="5308"/>
                  <a:pt x="1973" y="5308"/>
                </a:cubicBezTo>
                <a:cubicBezTo>
                  <a:pt x="2531" y="5308"/>
                  <a:pt x="2982" y="5755"/>
                  <a:pt x="2982" y="6313"/>
                </a:cubicBezTo>
                <a:cubicBezTo>
                  <a:pt x="2982" y="6872"/>
                  <a:pt x="2531" y="7319"/>
                  <a:pt x="1973" y="7319"/>
                </a:cubicBezTo>
                <a:cubicBezTo>
                  <a:pt x="1810" y="7319"/>
                  <a:pt x="1689" y="7456"/>
                  <a:pt x="1689" y="7620"/>
                </a:cubicBezTo>
                <a:cubicBezTo>
                  <a:pt x="1689" y="7783"/>
                  <a:pt x="1810" y="7907"/>
                  <a:pt x="1973" y="7907"/>
                </a:cubicBezTo>
                <a:cubicBezTo>
                  <a:pt x="2858" y="7907"/>
                  <a:pt x="3580" y="7198"/>
                  <a:pt x="3580" y="6313"/>
                </a:cubicBezTo>
                <a:cubicBezTo>
                  <a:pt x="3580" y="6274"/>
                  <a:pt x="3567" y="6245"/>
                  <a:pt x="3567" y="6219"/>
                </a:cubicBezTo>
                <a:lnTo>
                  <a:pt x="3567" y="6219"/>
                </a:lnTo>
                <a:cubicBezTo>
                  <a:pt x="4465" y="6300"/>
                  <a:pt x="5174" y="7061"/>
                  <a:pt x="5174" y="7989"/>
                </a:cubicBezTo>
                <a:cubicBezTo>
                  <a:pt x="5174" y="8844"/>
                  <a:pt x="4560" y="9566"/>
                  <a:pt x="3730" y="9729"/>
                </a:cubicBezTo>
                <a:lnTo>
                  <a:pt x="3635" y="9729"/>
                </a:lnTo>
                <a:cubicBezTo>
                  <a:pt x="3551" y="9748"/>
                  <a:pt x="3467" y="9757"/>
                  <a:pt x="3384" y="9757"/>
                </a:cubicBezTo>
                <a:cubicBezTo>
                  <a:pt x="2860" y="9757"/>
                  <a:pt x="2379" y="9399"/>
                  <a:pt x="2260" y="8858"/>
                </a:cubicBezTo>
                <a:cubicBezTo>
                  <a:pt x="2238" y="8721"/>
                  <a:pt x="2120" y="8632"/>
                  <a:pt x="1986" y="8632"/>
                </a:cubicBezTo>
                <a:cubicBezTo>
                  <a:pt x="1960" y="8632"/>
                  <a:pt x="1934" y="8635"/>
                  <a:pt x="1908" y="8642"/>
                </a:cubicBezTo>
                <a:cubicBezTo>
                  <a:pt x="1757" y="8668"/>
                  <a:pt x="1646" y="8831"/>
                  <a:pt x="1689" y="8982"/>
                </a:cubicBezTo>
                <a:cubicBezTo>
                  <a:pt x="1839" y="9687"/>
                  <a:pt x="2398" y="10193"/>
                  <a:pt x="3064" y="10314"/>
                </a:cubicBezTo>
                <a:lnTo>
                  <a:pt x="3064" y="11238"/>
                </a:lnTo>
                <a:cubicBezTo>
                  <a:pt x="3064" y="11865"/>
                  <a:pt x="2545" y="12381"/>
                  <a:pt x="1921" y="12381"/>
                </a:cubicBezTo>
                <a:cubicBezTo>
                  <a:pt x="1281" y="12381"/>
                  <a:pt x="778" y="11865"/>
                  <a:pt x="778" y="11238"/>
                </a:cubicBezTo>
                <a:lnTo>
                  <a:pt x="778" y="1647"/>
                </a:lnTo>
                <a:cubicBezTo>
                  <a:pt x="778" y="1062"/>
                  <a:pt x="1255" y="585"/>
                  <a:pt x="1839" y="585"/>
                </a:cubicBezTo>
                <a:close/>
                <a:moveTo>
                  <a:pt x="1839" y="1"/>
                </a:moveTo>
                <a:cubicBezTo>
                  <a:pt x="928" y="1"/>
                  <a:pt x="193" y="735"/>
                  <a:pt x="193" y="1647"/>
                </a:cubicBezTo>
                <a:lnTo>
                  <a:pt x="193" y="11238"/>
                </a:lnTo>
                <a:cubicBezTo>
                  <a:pt x="193" y="11797"/>
                  <a:pt x="451" y="12300"/>
                  <a:pt x="872" y="12626"/>
                </a:cubicBezTo>
                <a:cubicBezTo>
                  <a:pt x="356" y="12927"/>
                  <a:pt x="0" y="13498"/>
                  <a:pt x="0" y="14138"/>
                </a:cubicBezTo>
                <a:cubicBezTo>
                  <a:pt x="0" y="14422"/>
                  <a:pt x="69" y="14697"/>
                  <a:pt x="193" y="14942"/>
                </a:cubicBezTo>
                <a:lnTo>
                  <a:pt x="193" y="14968"/>
                </a:lnTo>
                <a:lnTo>
                  <a:pt x="193" y="20791"/>
                </a:lnTo>
                <a:cubicBezTo>
                  <a:pt x="193" y="21705"/>
                  <a:pt x="928" y="22440"/>
                  <a:pt x="1839" y="22440"/>
                </a:cubicBezTo>
                <a:cubicBezTo>
                  <a:pt x="2750" y="22440"/>
                  <a:pt x="3485" y="21705"/>
                  <a:pt x="3485" y="20791"/>
                </a:cubicBezTo>
                <a:lnTo>
                  <a:pt x="3485" y="20533"/>
                </a:lnTo>
                <a:cubicBezTo>
                  <a:pt x="3541" y="20546"/>
                  <a:pt x="3606" y="20546"/>
                  <a:pt x="3661" y="20546"/>
                </a:cubicBezTo>
                <a:cubicBezTo>
                  <a:pt x="3743" y="20546"/>
                  <a:pt x="3825" y="20533"/>
                  <a:pt x="3906" y="20533"/>
                </a:cubicBezTo>
                <a:cubicBezTo>
                  <a:pt x="3933" y="20520"/>
                  <a:pt x="3949" y="20520"/>
                  <a:pt x="3962" y="20520"/>
                </a:cubicBezTo>
                <a:cubicBezTo>
                  <a:pt x="5226" y="20438"/>
                  <a:pt x="6235" y="19390"/>
                  <a:pt x="6274" y="18113"/>
                </a:cubicBezTo>
                <a:cubicBezTo>
                  <a:pt x="7580" y="17607"/>
                  <a:pt x="8452" y="16369"/>
                  <a:pt x="8452" y="14955"/>
                </a:cubicBezTo>
                <a:cubicBezTo>
                  <a:pt x="8452" y="14791"/>
                  <a:pt x="8439" y="14628"/>
                  <a:pt x="8410" y="14465"/>
                </a:cubicBezTo>
                <a:cubicBezTo>
                  <a:pt x="8384" y="14151"/>
                  <a:pt x="8302" y="13851"/>
                  <a:pt x="8165" y="13593"/>
                </a:cubicBezTo>
                <a:cubicBezTo>
                  <a:pt x="8831" y="12953"/>
                  <a:pt x="9200" y="12084"/>
                  <a:pt x="9200" y="11157"/>
                </a:cubicBezTo>
                <a:cubicBezTo>
                  <a:pt x="9200" y="10846"/>
                  <a:pt x="9158" y="10546"/>
                  <a:pt x="9076" y="10259"/>
                </a:cubicBezTo>
                <a:cubicBezTo>
                  <a:pt x="9024" y="9961"/>
                  <a:pt x="8913" y="9687"/>
                  <a:pt x="8750" y="9458"/>
                </a:cubicBezTo>
                <a:cubicBezTo>
                  <a:pt x="8642" y="9279"/>
                  <a:pt x="8521" y="9116"/>
                  <a:pt x="8384" y="8952"/>
                </a:cubicBezTo>
                <a:cubicBezTo>
                  <a:pt x="8766" y="8342"/>
                  <a:pt x="8942" y="7633"/>
                  <a:pt x="8900" y="6911"/>
                </a:cubicBezTo>
                <a:cubicBezTo>
                  <a:pt x="8831" y="6111"/>
                  <a:pt x="8492" y="5334"/>
                  <a:pt x="7920" y="4762"/>
                </a:cubicBezTo>
                <a:cubicBezTo>
                  <a:pt x="7580" y="4423"/>
                  <a:pt x="7159" y="4165"/>
                  <a:pt x="6725" y="3988"/>
                </a:cubicBezTo>
                <a:cubicBezTo>
                  <a:pt x="6708" y="3782"/>
                  <a:pt x="6682" y="3580"/>
                  <a:pt x="6614" y="3374"/>
                </a:cubicBezTo>
                <a:cubicBezTo>
                  <a:pt x="6562" y="3142"/>
                  <a:pt x="6450" y="2910"/>
                  <a:pt x="6300" y="2708"/>
                </a:cubicBezTo>
                <a:cubicBezTo>
                  <a:pt x="6219" y="2571"/>
                  <a:pt x="6111" y="2437"/>
                  <a:pt x="5990" y="2326"/>
                </a:cubicBezTo>
                <a:cubicBezTo>
                  <a:pt x="5521" y="1847"/>
                  <a:pt x="4883" y="1600"/>
                  <a:pt x="4238" y="1600"/>
                </a:cubicBezTo>
                <a:cubicBezTo>
                  <a:pt x="3985" y="1600"/>
                  <a:pt x="3731" y="1638"/>
                  <a:pt x="3485" y="1715"/>
                </a:cubicBezTo>
                <a:lnTo>
                  <a:pt x="3485" y="1647"/>
                </a:lnTo>
                <a:cubicBezTo>
                  <a:pt x="3485" y="735"/>
                  <a:pt x="2750" y="1"/>
                  <a:pt x="1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rot="7199981">
            <a:off x="-328418" y="1706060"/>
            <a:ext cx="2322738" cy="5659561"/>
          </a:xfrm>
          <a:custGeom>
            <a:avLst/>
            <a:gdLst/>
            <a:ahLst/>
            <a:cxnLst/>
            <a:rect l="l" t="t" r="r" b="b"/>
            <a:pathLst>
              <a:path w="9210" h="22441" extrusionOk="0">
                <a:moveTo>
                  <a:pt x="7361" y="585"/>
                </a:moveTo>
                <a:cubicBezTo>
                  <a:pt x="7946" y="585"/>
                  <a:pt x="8423" y="1062"/>
                  <a:pt x="8423" y="1647"/>
                </a:cubicBezTo>
                <a:lnTo>
                  <a:pt x="8423" y="11238"/>
                </a:lnTo>
                <a:cubicBezTo>
                  <a:pt x="8423" y="11865"/>
                  <a:pt x="7920" y="12381"/>
                  <a:pt x="7280" y="12381"/>
                </a:cubicBezTo>
                <a:cubicBezTo>
                  <a:pt x="6653" y="12381"/>
                  <a:pt x="6137" y="11865"/>
                  <a:pt x="6137" y="11238"/>
                </a:cubicBezTo>
                <a:lnTo>
                  <a:pt x="6137" y="10314"/>
                </a:lnTo>
                <a:cubicBezTo>
                  <a:pt x="6803" y="10193"/>
                  <a:pt x="7361" y="9687"/>
                  <a:pt x="7511" y="8982"/>
                </a:cubicBezTo>
                <a:cubicBezTo>
                  <a:pt x="7551" y="8831"/>
                  <a:pt x="7443" y="8668"/>
                  <a:pt x="7293" y="8642"/>
                </a:cubicBezTo>
                <a:cubicBezTo>
                  <a:pt x="7266" y="8635"/>
                  <a:pt x="7240" y="8632"/>
                  <a:pt x="7215" y="8632"/>
                </a:cubicBezTo>
                <a:cubicBezTo>
                  <a:pt x="7084" y="8632"/>
                  <a:pt x="6973" y="8721"/>
                  <a:pt x="6940" y="8858"/>
                </a:cubicBezTo>
                <a:cubicBezTo>
                  <a:pt x="6822" y="9399"/>
                  <a:pt x="6348" y="9757"/>
                  <a:pt x="5820" y="9757"/>
                </a:cubicBezTo>
                <a:cubicBezTo>
                  <a:pt x="5736" y="9757"/>
                  <a:pt x="5650" y="9748"/>
                  <a:pt x="5565" y="9729"/>
                </a:cubicBezTo>
                <a:lnTo>
                  <a:pt x="5470" y="9729"/>
                </a:lnTo>
                <a:cubicBezTo>
                  <a:pt x="4654" y="9566"/>
                  <a:pt x="4027" y="8844"/>
                  <a:pt x="4027" y="7989"/>
                </a:cubicBezTo>
                <a:cubicBezTo>
                  <a:pt x="4027" y="7061"/>
                  <a:pt x="4735" y="6300"/>
                  <a:pt x="5634" y="6219"/>
                </a:cubicBezTo>
                <a:lnTo>
                  <a:pt x="5634" y="6313"/>
                </a:lnTo>
                <a:cubicBezTo>
                  <a:pt x="5634" y="7198"/>
                  <a:pt x="6339" y="7907"/>
                  <a:pt x="7224" y="7907"/>
                </a:cubicBezTo>
                <a:cubicBezTo>
                  <a:pt x="7387" y="7907"/>
                  <a:pt x="7524" y="7783"/>
                  <a:pt x="7524" y="7620"/>
                </a:cubicBezTo>
                <a:cubicBezTo>
                  <a:pt x="7524" y="7456"/>
                  <a:pt x="7387" y="7319"/>
                  <a:pt x="7224" y="7319"/>
                </a:cubicBezTo>
                <a:cubicBezTo>
                  <a:pt x="6666" y="7319"/>
                  <a:pt x="6218" y="6872"/>
                  <a:pt x="6218" y="6313"/>
                </a:cubicBezTo>
                <a:cubicBezTo>
                  <a:pt x="6218" y="5755"/>
                  <a:pt x="6666" y="5308"/>
                  <a:pt x="7224" y="5308"/>
                </a:cubicBezTo>
                <a:cubicBezTo>
                  <a:pt x="7387" y="5308"/>
                  <a:pt x="7524" y="5170"/>
                  <a:pt x="7524" y="5007"/>
                </a:cubicBezTo>
                <a:cubicBezTo>
                  <a:pt x="7524" y="4844"/>
                  <a:pt x="7387" y="4707"/>
                  <a:pt x="7224" y="4707"/>
                </a:cubicBezTo>
                <a:cubicBezTo>
                  <a:pt x="6597" y="4707"/>
                  <a:pt x="6042" y="5089"/>
                  <a:pt x="5781" y="5621"/>
                </a:cubicBezTo>
                <a:cubicBezTo>
                  <a:pt x="4491" y="5634"/>
                  <a:pt x="3442" y="6682"/>
                  <a:pt x="3442" y="7989"/>
                </a:cubicBezTo>
                <a:cubicBezTo>
                  <a:pt x="3442" y="9197"/>
                  <a:pt x="4366" y="10206"/>
                  <a:pt x="5552" y="10340"/>
                </a:cubicBezTo>
                <a:lnTo>
                  <a:pt x="5552" y="11238"/>
                </a:lnTo>
                <a:cubicBezTo>
                  <a:pt x="5552" y="12192"/>
                  <a:pt x="6326" y="12969"/>
                  <a:pt x="7280" y="12969"/>
                </a:cubicBezTo>
                <a:lnTo>
                  <a:pt x="7456" y="12969"/>
                </a:lnTo>
                <a:cubicBezTo>
                  <a:pt x="8096" y="12969"/>
                  <a:pt x="8612" y="13498"/>
                  <a:pt x="8612" y="14138"/>
                </a:cubicBezTo>
                <a:cubicBezTo>
                  <a:pt x="8612" y="14791"/>
                  <a:pt x="8096" y="15307"/>
                  <a:pt x="7456" y="15307"/>
                </a:cubicBezTo>
                <a:cubicBezTo>
                  <a:pt x="7293" y="15307"/>
                  <a:pt x="7155" y="15445"/>
                  <a:pt x="7155" y="15608"/>
                </a:cubicBezTo>
                <a:cubicBezTo>
                  <a:pt x="7155" y="15771"/>
                  <a:pt x="7293" y="15892"/>
                  <a:pt x="7456" y="15892"/>
                </a:cubicBezTo>
                <a:cubicBezTo>
                  <a:pt x="7809" y="15892"/>
                  <a:pt x="8148" y="15784"/>
                  <a:pt x="8423" y="15595"/>
                </a:cubicBezTo>
                <a:lnTo>
                  <a:pt x="8423" y="16274"/>
                </a:lnTo>
                <a:cubicBezTo>
                  <a:pt x="8423" y="16901"/>
                  <a:pt x="7920" y="17417"/>
                  <a:pt x="7280" y="17417"/>
                </a:cubicBezTo>
                <a:cubicBezTo>
                  <a:pt x="7074" y="17417"/>
                  <a:pt x="6884" y="17362"/>
                  <a:pt x="6721" y="17267"/>
                </a:cubicBezTo>
                <a:cubicBezTo>
                  <a:pt x="6695" y="17241"/>
                  <a:pt x="6666" y="17228"/>
                  <a:pt x="6639" y="17215"/>
                </a:cubicBezTo>
                <a:cubicBezTo>
                  <a:pt x="6339" y="17009"/>
                  <a:pt x="6137" y="16656"/>
                  <a:pt x="6137" y="16274"/>
                </a:cubicBezTo>
                <a:lnTo>
                  <a:pt x="6137" y="15036"/>
                </a:lnTo>
                <a:cubicBezTo>
                  <a:pt x="6137" y="14873"/>
                  <a:pt x="6012" y="14736"/>
                  <a:pt x="5849" y="14736"/>
                </a:cubicBezTo>
                <a:cubicBezTo>
                  <a:pt x="5686" y="14736"/>
                  <a:pt x="5552" y="14873"/>
                  <a:pt x="5552" y="15036"/>
                </a:cubicBezTo>
                <a:lnTo>
                  <a:pt x="5552" y="16274"/>
                </a:lnTo>
                <a:cubicBezTo>
                  <a:pt x="5552" y="16562"/>
                  <a:pt x="5634" y="16846"/>
                  <a:pt x="5754" y="17091"/>
                </a:cubicBezTo>
                <a:cubicBezTo>
                  <a:pt x="5604" y="17104"/>
                  <a:pt x="5470" y="17133"/>
                  <a:pt x="5320" y="17198"/>
                </a:cubicBezTo>
                <a:cubicBezTo>
                  <a:pt x="4899" y="17362"/>
                  <a:pt x="4556" y="17688"/>
                  <a:pt x="4379" y="18113"/>
                </a:cubicBezTo>
                <a:cubicBezTo>
                  <a:pt x="4311" y="18260"/>
                  <a:pt x="4379" y="18423"/>
                  <a:pt x="4530" y="18492"/>
                </a:cubicBezTo>
                <a:cubicBezTo>
                  <a:pt x="4572" y="18505"/>
                  <a:pt x="4611" y="18521"/>
                  <a:pt x="4654" y="18521"/>
                </a:cubicBezTo>
                <a:cubicBezTo>
                  <a:pt x="4762" y="18521"/>
                  <a:pt x="4869" y="18452"/>
                  <a:pt x="4912" y="18341"/>
                </a:cubicBezTo>
                <a:cubicBezTo>
                  <a:pt x="5033" y="18070"/>
                  <a:pt x="5265" y="17852"/>
                  <a:pt x="5536" y="17744"/>
                </a:cubicBezTo>
                <a:cubicBezTo>
                  <a:pt x="5673" y="17690"/>
                  <a:pt x="5812" y="17663"/>
                  <a:pt x="5952" y="17663"/>
                </a:cubicBezTo>
                <a:cubicBezTo>
                  <a:pt x="6092" y="17663"/>
                  <a:pt x="6231" y="17690"/>
                  <a:pt x="6368" y="17744"/>
                </a:cubicBezTo>
                <a:cubicBezTo>
                  <a:pt x="6626" y="17907"/>
                  <a:pt x="6953" y="18002"/>
                  <a:pt x="7280" y="18002"/>
                </a:cubicBezTo>
                <a:cubicBezTo>
                  <a:pt x="7727" y="18002"/>
                  <a:pt x="8122" y="17839"/>
                  <a:pt x="8423" y="17567"/>
                </a:cubicBezTo>
                <a:lnTo>
                  <a:pt x="8423" y="20791"/>
                </a:lnTo>
                <a:cubicBezTo>
                  <a:pt x="8423" y="21379"/>
                  <a:pt x="7946" y="21852"/>
                  <a:pt x="7361" y="21852"/>
                </a:cubicBezTo>
                <a:cubicBezTo>
                  <a:pt x="6777" y="21852"/>
                  <a:pt x="6300" y="21379"/>
                  <a:pt x="6300" y="20791"/>
                </a:cubicBezTo>
                <a:lnTo>
                  <a:pt x="6300" y="20356"/>
                </a:lnTo>
                <a:cubicBezTo>
                  <a:pt x="6790" y="20112"/>
                  <a:pt x="7155" y="19648"/>
                  <a:pt x="7237" y="19076"/>
                </a:cubicBezTo>
                <a:cubicBezTo>
                  <a:pt x="7266" y="18913"/>
                  <a:pt x="7142" y="18766"/>
                  <a:pt x="6992" y="18737"/>
                </a:cubicBezTo>
                <a:cubicBezTo>
                  <a:pt x="6977" y="18734"/>
                  <a:pt x="6962" y="18733"/>
                  <a:pt x="6947" y="18733"/>
                </a:cubicBezTo>
                <a:cubicBezTo>
                  <a:pt x="6802" y="18733"/>
                  <a:pt x="6676" y="18845"/>
                  <a:pt x="6653" y="18982"/>
                </a:cubicBezTo>
                <a:cubicBezTo>
                  <a:pt x="6597" y="19377"/>
                  <a:pt x="6352" y="19690"/>
                  <a:pt x="6012" y="19854"/>
                </a:cubicBezTo>
                <a:cubicBezTo>
                  <a:pt x="5986" y="19854"/>
                  <a:pt x="5960" y="19854"/>
                  <a:pt x="5931" y="19867"/>
                </a:cubicBezTo>
                <a:cubicBezTo>
                  <a:pt x="5754" y="19909"/>
                  <a:pt x="5578" y="19935"/>
                  <a:pt x="5402" y="19935"/>
                </a:cubicBezTo>
                <a:cubicBezTo>
                  <a:pt x="4474" y="19935"/>
                  <a:pt x="3700" y="19269"/>
                  <a:pt x="3537" y="18384"/>
                </a:cubicBezTo>
                <a:cubicBezTo>
                  <a:pt x="3563" y="18328"/>
                  <a:pt x="3563" y="18276"/>
                  <a:pt x="3550" y="18221"/>
                </a:cubicBezTo>
                <a:cubicBezTo>
                  <a:pt x="3537" y="18165"/>
                  <a:pt x="3524" y="18113"/>
                  <a:pt x="3511" y="18044"/>
                </a:cubicBezTo>
                <a:lnTo>
                  <a:pt x="3511" y="17920"/>
                </a:lnTo>
                <a:cubicBezTo>
                  <a:pt x="3524" y="17881"/>
                  <a:pt x="3511" y="17839"/>
                  <a:pt x="3494" y="17799"/>
                </a:cubicBezTo>
                <a:cubicBezTo>
                  <a:pt x="3511" y="17104"/>
                  <a:pt x="3971" y="16464"/>
                  <a:pt x="4680" y="16287"/>
                </a:cubicBezTo>
                <a:cubicBezTo>
                  <a:pt x="4843" y="16248"/>
                  <a:pt x="4938" y="16085"/>
                  <a:pt x="4899" y="15935"/>
                </a:cubicBezTo>
                <a:cubicBezTo>
                  <a:pt x="4863" y="15796"/>
                  <a:pt x="4740" y="15707"/>
                  <a:pt x="4604" y="15707"/>
                </a:cubicBezTo>
                <a:cubicBezTo>
                  <a:pt x="4579" y="15707"/>
                  <a:pt x="4555" y="15710"/>
                  <a:pt x="4530" y="15716"/>
                </a:cubicBezTo>
                <a:cubicBezTo>
                  <a:pt x="3674" y="15948"/>
                  <a:pt x="3073" y="16656"/>
                  <a:pt x="2939" y="17473"/>
                </a:cubicBezTo>
                <a:cubicBezTo>
                  <a:pt x="1973" y="17022"/>
                  <a:pt x="1346" y="16055"/>
                  <a:pt x="1346" y="14955"/>
                </a:cubicBezTo>
                <a:lnTo>
                  <a:pt x="1346" y="14749"/>
                </a:lnTo>
                <a:cubicBezTo>
                  <a:pt x="1372" y="14710"/>
                  <a:pt x="1372" y="14667"/>
                  <a:pt x="1372" y="14628"/>
                </a:cubicBezTo>
                <a:lnTo>
                  <a:pt x="1372" y="14520"/>
                </a:lnTo>
                <a:cubicBezTo>
                  <a:pt x="1414" y="14275"/>
                  <a:pt x="1483" y="14031"/>
                  <a:pt x="1590" y="13799"/>
                </a:cubicBezTo>
                <a:cubicBezTo>
                  <a:pt x="1862" y="13335"/>
                  <a:pt x="2368" y="13021"/>
                  <a:pt x="2939" y="13008"/>
                </a:cubicBezTo>
                <a:cubicBezTo>
                  <a:pt x="3103" y="13008"/>
                  <a:pt x="3223" y="12871"/>
                  <a:pt x="3223" y="12724"/>
                </a:cubicBezTo>
                <a:cubicBezTo>
                  <a:pt x="3223" y="12561"/>
                  <a:pt x="3086" y="12424"/>
                  <a:pt x="2923" y="12424"/>
                </a:cubicBezTo>
                <a:cubicBezTo>
                  <a:pt x="2325" y="12437"/>
                  <a:pt x="1767" y="12695"/>
                  <a:pt x="1388" y="13103"/>
                </a:cubicBezTo>
                <a:cubicBezTo>
                  <a:pt x="869" y="12587"/>
                  <a:pt x="585" y="11891"/>
                  <a:pt x="585" y="11157"/>
                </a:cubicBezTo>
                <a:cubicBezTo>
                  <a:pt x="585" y="10967"/>
                  <a:pt x="611" y="10778"/>
                  <a:pt x="637" y="10601"/>
                </a:cubicBezTo>
                <a:cubicBezTo>
                  <a:pt x="666" y="10559"/>
                  <a:pt x="666" y="10533"/>
                  <a:pt x="679" y="10490"/>
                </a:cubicBezTo>
                <a:cubicBezTo>
                  <a:pt x="679" y="10464"/>
                  <a:pt x="679" y="10438"/>
                  <a:pt x="692" y="10409"/>
                </a:cubicBezTo>
                <a:cubicBezTo>
                  <a:pt x="748" y="10177"/>
                  <a:pt x="843" y="9961"/>
                  <a:pt x="950" y="9756"/>
                </a:cubicBezTo>
                <a:cubicBezTo>
                  <a:pt x="1243" y="9354"/>
                  <a:pt x="1734" y="9092"/>
                  <a:pt x="2254" y="9092"/>
                </a:cubicBezTo>
                <a:cubicBezTo>
                  <a:pt x="2313" y="9092"/>
                  <a:pt x="2373" y="9095"/>
                  <a:pt x="2433" y="9102"/>
                </a:cubicBezTo>
                <a:cubicBezTo>
                  <a:pt x="2442" y="9103"/>
                  <a:pt x="2451" y="9104"/>
                  <a:pt x="2460" y="9104"/>
                </a:cubicBezTo>
                <a:cubicBezTo>
                  <a:pt x="2612" y="9104"/>
                  <a:pt x="2747" y="8999"/>
                  <a:pt x="2760" y="8844"/>
                </a:cubicBezTo>
                <a:cubicBezTo>
                  <a:pt x="2789" y="8681"/>
                  <a:pt x="2665" y="8544"/>
                  <a:pt x="2515" y="8518"/>
                </a:cubicBezTo>
                <a:cubicBezTo>
                  <a:pt x="2434" y="8510"/>
                  <a:pt x="2355" y="8507"/>
                  <a:pt x="2276" y="8507"/>
                </a:cubicBezTo>
                <a:cubicBezTo>
                  <a:pt x="1944" y="8507"/>
                  <a:pt x="1631" y="8573"/>
                  <a:pt x="1346" y="8694"/>
                </a:cubicBezTo>
                <a:cubicBezTo>
                  <a:pt x="624" y="7607"/>
                  <a:pt x="761" y="6124"/>
                  <a:pt x="1698" y="5183"/>
                </a:cubicBezTo>
                <a:cubicBezTo>
                  <a:pt x="1960" y="4925"/>
                  <a:pt x="2270" y="4723"/>
                  <a:pt x="2596" y="4586"/>
                </a:cubicBezTo>
                <a:cubicBezTo>
                  <a:pt x="2720" y="4968"/>
                  <a:pt x="2952" y="5321"/>
                  <a:pt x="3266" y="5592"/>
                </a:cubicBezTo>
                <a:cubicBezTo>
                  <a:pt x="3318" y="5634"/>
                  <a:pt x="3387" y="5660"/>
                  <a:pt x="3455" y="5660"/>
                </a:cubicBezTo>
                <a:cubicBezTo>
                  <a:pt x="3537" y="5660"/>
                  <a:pt x="3619" y="5621"/>
                  <a:pt x="3674" y="5553"/>
                </a:cubicBezTo>
                <a:cubicBezTo>
                  <a:pt x="3782" y="5428"/>
                  <a:pt x="3769" y="5252"/>
                  <a:pt x="3645" y="5144"/>
                </a:cubicBezTo>
                <a:cubicBezTo>
                  <a:pt x="3155" y="4723"/>
                  <a:pt x="2992" y="4070"/>
                  <a:pt x="3168" y="3482"/>
                </a:cubicBezTo>
                <a:cubicBezTo>
                  <a:pt x="3210" y="3335"/>
                  <a:pt x="3279" y="3198"/>
                  <a:pt x="3374" y="3061"/>
                </a:cubicBezTo>
                <a:cubicBezTo>
                  <a:pt x="3400" y="3008"/>
                  <a:pt x="3442" y="2953"/>
                  <a:pt x="3481" y="2910"/>
                </a:cubicBezTo>
                <a:cubicBezTo>
                  <a:pt x="3494" y="2884"/>
                  <a:pt x="3511" y="2871"/>
                  <a:pt x="3524" y="2858"/>
                </a:cubicBezTo>
                <a:cubicBezTo>
                  <a:pt x="3550" y="2816"/>
                  <a:pt x="3592" y="2777"/>
                  <a:pt x="3619" y="2734"/>
                </a:cubicBezTo>
                <a:cubicBezTo>
                  <a:pt x="3988" y="2376"/>
                  <a:pt x="4475" y="2189"/>
                  <a:pt x="4968" y="2189"/>
                </a:cubicBezTo>
                <a:cubicBezTo>
                  <a:pt x="5220" y="2189"/>
                  <a:pt x="5475" y="2238"/>
                  <a:pt x="5715" y="2339"/>
                </a:cubicBezTo>
                <a:lnTo>
                  <a:pt x="5715" y="3253"/>
                </a:lnTo>
                <a:cubicBezTo>
                  <a:pt x="5715" y="3417"/>
                  <a:pt x="5849" y="3551"/>
                  <a:pt x="6012" y="3551"/>
                </a:cubicBezTo>
                <a:cubicBezTo>
                  <a:pt x="6176" y="3551"/>
                  <a:pt x="6300" y="3417"/>
                  <a:pt x="6300" y="3253"/>
                </a:cubicBezTo>
                <a:lnTo>
                  <a:pt x="6300" y="2163"/>
                </a:lnTo>
                <a:lnTo>
                  <a:pt x="6300" y="1865"/>
                </a:lnTo>
                <a:lnTo>
                  <a:pt x="6300" y="1647"/>
                </a:lnTo>
                <a:cubicBezTo>
                  <a:pt x="6300" y="1062"/>
                  <a:pt x="6777" y="585"/>
                  <a:pt x="7361" y="585"/>
                </a:cubicBezTo>
                <a:close/>
                <a:moveTo>
                  <a:pt x="7361" y="1"/>
                </a:moveTo>
                <a:cubicBezTo>
                  <a:pt x="6463" y="1"/>
                  <a:pt x="5715" y="735"/>
                  <a:pt x="5715" y="1647"/>
                </a:cubicBezTo>
                <a:lnTo>
                  <a:pt x="5715" y="1715"/>
                </a:lnTo>
                <a:cubicBezTo>
                  <a:pt x="5469" y="1638"/>
                  <a:pt x="5215" y="1600"/>
                  <a:pt x="4962" y="1600"/>
                </a:cubicBezTo>
                <a:cubicBezTo>
                  <a:pt x="4317" y="1600"/>
                  <a:pt x="3679" y="1847"/>
                  <a:pt x="3210" y="2326"/>
                </a:cubicBezTo>
                <a:cubicBezTo>
                  <a:pt x="3086" y="2450"/>
                  <a:pt x="2978" y="2571"/>
                  <a:pt x="2897" y="2708"/>
                </a:cubicBezTo>
                <a:cubicBezTo>
                  <a:pt x="2747" y="2910"/>
                  <a:pt x="2652" y="3142"/>
                  <a:pt x="2583" y="3374"/>
                </a:cubicBezTo>
                <a:cubicBezTo>
                  <a:pt x="2531" y="3580"/>
                  <a:pt x="2489" y="3782"/>
                  <a:pt x="2489" y="3988"/>
                </a:cubicBezTo>
                <a:cubicBezTo>
                  <a:pt x="2041" y="4165"/>
                  <a:pt x="1633" y="4423"/>
                  <a:pt x="1290" y="4762"/>
                </a:cubicBezTo>
                <a:cubicBezTo>
                  <a:pt x="705" y="5334"/>
                  <a:pt x="366" y="6111"/>
                  <a:pt x="310" y="6911"/>
                </a:cubicBezTo>
                <a:cubicBezTo>
                  <a:pt x="258" y="7633"/>
                  <a:pt x="434" y="8342"/>
                  <a:pt x="816" y="8952"/>
                </a:cubicBezTo>
                <a:cubicBezTo>
                  <a:pt x="679" y="9116"/>
                  <a:pt x="555" y="9279"/>
                  <a:pt x="447" y="9458"/>
                </a:cubicBezTo>
                <a:cubicBezTo>
                  <a:pt x="297" y="9687"/>
                  <a:pt x="176" y="9961"/>
                  <a:pt x="121" y="10259"/>
                </a:cubicBezTo>
                <a:cubicBezTo>
                  <a:pt x="39" y="10546"/>
                  <a:pt x="0" y="10846"/>
                  <a:pt x="0" y="11157"/>
                </a:cubicBezTo>
                <a:cubicBezTo>
                  <a:pt x="0" y="12084"/>
                  <a:pt x="379" y="12953"/>
                  <a:pt x="1032" y="13593"/>
                </a:cubicBezTo>
                <a:cubicBezTo>
                  <a:pt x="898" y="13851"/>
                  <a:pt x="816" y="14151"/>
                  <a:pt x="787" y="14465"/>
                </a:cubicBezTo>
                <a:cubicBezTo>
                  <a:pt x="774" y="14628"/>
                  <a:pt x="761" y="14791"/>
                  <a:pt x="761" y="14955"/>
                </a:cubicBezTo>
                <a:cubicBezTo>
                  <a:pt x="761" y="16369"/>
                  <a:pt x="1617" y="17607"/>
                  <a:pt x="2923" y="18113"/>
                </a:cubicBezTo>
                <a:cubicBezTo>
                  <a:pt x="2965" y="19390"/>
                  <a:pt x="3971" y="20438"/>
                  <a:pt x="5238" y="20520"/>
                </a:cubicBezTo>
                <a:cubicBezTo>
                  <a:pt x="5251" y="20520"/>
                  <a:pt x="5278" y="20520"/>
                  <a:pt x="5291" y="20533"/>
                </a:cubicBezTo>
                <a:cubicBezTo>
                  <a:pt x="5372" y="20533"/>
                  <a:pt x="5454" y="20546"/>
                  <a:pt x="5536" y="20546"/>
                </a:cubicBezTo>
                <a:cubicBezTo>
                  <a:pt x="5591" y="20546"/>
                  <a:pt x="5660" y="20546"/>
                  <a:pt x="5715" y="20533"/>
                </a:cubicBezTo>
                <a:lnTo>
                  <a:pt x="5715" y="20791"/>
                </a:lnTo>
                <a:cubicBezTo>
                  <a:pt x="5715" y="21705"/>
                  <a:pt x="6463" y="22440"/>
                  <a:pt x="7361" y="22440"/>
                </a:cubicBezTo>
                <a:cubicBezTo>
                  <a:pt x="8272" y="22440"/>
                  <a:pt x="9020" y="21705"/>
                  <a:pt x="9020" y="20791"/>
                </a:cubicBezTo>
                <a:lnTo>
                  <a:pt x="9020" y="14968"/>
                </a:lnTo>
                <a:cubicBezTo>
                  <a:pt x="9020" y="14955"/>
                  <a:pt x="9007" y="14955"/>
                  <a:pt x="9007" y="14942"/>
                </a:cubicBezTo>
                <a:cubicBezTo>
                  <a:pt x="9144" y="14697"/>
                  <a:pt x="9210" y="14422"/>
                  <a:pt x="9210" y="14138"/>
                </a:cubicBezTo>
                <a:cubicBezTo>
                  <a:pt x="9210" y="13498"/>
                  <a:pt x="8857" y="12927"/>
                  <a:pt x="8328" y="12626"/>
                </a:cubicBezTo>
                <a:cubicBezTo>
                  <a:pt x="8749" y="12300"/>
                  <a:pt x="9020" y="11797"/>
                  <a:pt x="9020" y="11238"/>
                </a:cubicBezTo>
                <a:lnTo>
                  <a:pt x="9020" y="1647"/>
                </a:lnTo>
                <a:cubicBezTo>
                  <a:pt x="9020" y="735"/>
                  <a:pt x="8272" y="1"/>
                  <a:pt x="7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rot="-1635335" flipH="1">
            <a:off x="7458454" y="-2000632"/>
            <a:ext cx="2322548" cy="5664635"/>
          </a:xfrm>
          <a:custGeom>
            <a:avLst/>
            <a:gdLst/>
            <a:ahLst/>
            <a:cxnLst/>
            <a:rect l="l" t="t" r="r" b="b"/>
            <a:pathLst>
              <a:path w="9201" h="22441" extrusionOk="0">
                <a:moveTo>
                  <a:pt x="1839" y="585"/>
                </a:moveTo>
                <a:cubicBezTo>
                  <a:pt x="2424" y="585"/>
                  <a:pt x="2901" y="1062"/>
                  <a:pt x="2901" y="1647"/>
                </a:cubicBezTo>
                <a:lnTo>
                  <a:pt x="2901" y="1865"/>
                </a:lnTo>
                <a:lnTo>
                  <a:pt x="2901" y="2163"/>
                </a:lnTo>
                <a:lnTo>
                  <a:pt x="2901" y="3253"/>
                </a:lnTo>
                <a:cubicBezTo>
                  <a:pt x="2901" y="3417"/>
                  <a:pt x="3021" y="3551"/>
                  <a:pt x="3185" y="3551"/>
                </a:cubicBezTo>
                <a:cubicBezTo>
                  <a:pt x="3348" y="3551"/>
                  <a:pt x="3485" y="3417"/>
                  <a:pt x="3485" y="3253"/>
                </a:cubicBezTo>
                <a:lnTo>
                  <a:pt x="3485" y="2339"/>
                </a:lnTo>
                <a:cubicBezTo>
                  <a:pt x="3726" y="2238"/>
                  <a:pt x="3980" y="2189"/>
                  <a:pt x="4233" y="2189"/>
                </a:cubicBezTo>
                <a:cubicBezTo>
                  <a:pt x="4725" y="2189"/>
                  <a:pt x="5213" y="2376"/>
                  <a:pt x="5582" y="2734"/>
                </a:cubicBezTo>
                <a:cubicBezTo>
                  <a:pt x="5608" y="2777"/>
                  <a:pt x="5647" y="2816"/>
                  <a:pt x="5676" y="2858"/>
                </a:cubicBezTo>
                <a:cubicBezTo>
                  <a:pt x="5690" y="2871"/>
                  <a:pt x="5703" y="2884"/>
                  <a:pt x="5716" y="2910"/>
                </a:cubicBezTo>
                <a:cubicBezTo>
                  <a:pt x="5758" y="2953"/>
                  <a:pt x="5797" y="3008"/>
                  <a:pt x="5840" y="3061"/>
                </a:cubicBezTo>
                <a:cubicBezTo>
                  <a:pt x="5921" y="3185"/>
                  <a:pt x="5990" y="3335"/>
                  <a:pt x="6029" y="3482"/>
                </a:cubicBezTo>
                <a:cubicBezTo>
                  <a:pt x="6206" y="4070"/>
                  <a:pt x="6042" y="4723"/>
                  <a:pt x="5552" y="5144"/>
                </a:cubicBezTo>
                <a:cubicBezTo>
                  <a:pt x="5432" y="5252"/>
                  <a:pt x="5418" y="5428"/>
                  <a:pt x="5526" y="5553"/>
                </a:cubicBezTo>
                <a:cubicBezTo>
                  <a:pt x="5582" y="5621"/>
                  <a:pt x="5663" y="5660"/>
                  <a:pt x="5745" y="5660"/>
                </a:cubicBezTo>
                <a:cubicBezTo>
                  <a:pt x="5810" y="5660"/>
                  <a:pt x="5879" y="5634"/>
                  <a:pt x="5934" y="5592"/>
                </a:cubicBezTo>
                <a:cubicBezTo>
                  <a:pt x="6261" y="5321"/>
                  <a:pt x="6480" y="4968"/>
                  <a:pt x="6601" y="4586"/>
                </a:cubicBezTo>
                <a:cubicBezTo>
                  <a:pt x="6927" y="4723"/>
                  <a:pt x="7241" y="4925"/>
                  <a:pt x="7499" y="5183"/>
                </a:cubicBezTo>
                <a:cubicBezTo>
                  <a:pt x="8439" y="6124"/>
                  <a:pt x="8573" y="7607"/>
                  <a:pt x="7852" y="8694"/>
                </a:cubicBezTo>
                <a:cubicBezTo>
                  <a:pt x="7566" y="8573"/>
                  <a:pt x="7253" y="8507"/>
                  <a:pt x="6928" y="8507"/>
                </a:cubicBezTo>
                <a:cubicBezTo>
                  <a:pt x="6851" y="8507"/>
                  <a:pt x="6773" y="8510"/>
                  <a:pt x="6695" y="8518"/>
                </a:cubicBezTo>
                <a:cubicBezTo>
                  <a:pt x="6532" y="8544"/>
                  <a:pt x="6411" y="8681"/>
                  <a:pt x="6437" y="8844"/>
                </a:cubicBezTo>
                <a:cubicBezTo>
                  <a:pt x="6450" y="8999"/>
                  <a:pt x="6585" y="9104"/>
                  <a:pt x="6737" y="9104"/>
                </a:cubicBezTo>
                <a:cubicBezTo>
                  <a:pt x="6746" y="9104"/>
                  <a:pt x="6755" y="9103"/>
                  <a:pt x="6764" y="9102"/>
                </a:cubicBezTo>
                <a:cubicBezTo>
                  <a:pt x="6825" y="9095"/>
                  <a:pt x="6886" y="9092"/>
                  <a:pt x="6947" y="9092"/>
                </a:cubicBezTo>
                <a:cubicBezTo>
                  <a:pt x="7474" y="9092"/>
                  <a:pt x="7954" y="9354"/>
                  <a:pt x="8247" y="9756"/>
                </a:cubicBezTo>
                <a:cubicBezTo>
                  <a:pt x="8358" y="9961"/>
                  <a:pt x="8452" y="10177"/>
                  <a:pt x="8521" y="10409"/>
                </a:cubicBezTo>
                <a:cubicBezTo>
                  <a:pt x="8521" y="10438"/>
                  <a:pt x="8521" y="10464"/>
                  <a:pt x="8534" y="10490"/>
                </a:cubicBezTo>
                <a:cubicBezTo>
                  <a:pt x="8534" y="10533"/>
                  <a:pt x="8547" y="10559"/>
                  <a:pt x="8560" y="10601"/>
                </a:cubicBezTo>
                <a:cubicBezTo>
                  <a:pt x="8603" y="10778"/>
                  <a:pt x="8616" y="10967"/>
                  <a:pt x="8616" y="11157"/>
                </a:cubicBezTo>
                <a:cubicBezTo>
                  <a:pt x="8616" y="11891"/>
                  <a:pt x="8328" y="12587"/>
                  <a:pt x="7812" y="13103"/>
                </a:cubicBezTo>
                <a:cubicBezTo>
                  <a:pt x="7430" y="12695"/>
                  <a:pt x="6888" y="12437"/>
                  <a:pt x="6274" y="12424"/>
                </a:cubicBezTo>
                <a:cubicBezTo>
                  <a:pt x="6111" y="12424"/>
                  <a:pt x="5974" y="12561"/>
                  <a:pt x="5974" y="12724"/>
                </a:cubicBezTo>
                <a:cubicBezTo>
                  <a:pt x="5974" y="12871"/>
                  <a:pt x="6098" y="13008"/>
                  <a:pt x="6261" y="13008"/>
                </a:cubicBezTo>
                <a:cubicBezTo>
                  <a:pt x="6833" y="13021"/>
                  <a:pt x="7336" y="13335"/>
                  <a:pt x="7607" y="13799"/>
                </a:cubicBezTo>
                <a:cubicBezTo>
                  <a:pt x="7718" y="14031"/>
                  <a:pt x="7786" y="14275"/>
                  <a:pt x="7825" y="14520"/>
                </a:cubicBezTo>
                <a:lnTo>
                  <a:pt x="7825" y="14628"/>
                </a:lnTo>
                <a:cubicBezTo>
                  <a:pt x="7825" y="14667"/>
                  <a:pt x="7838" y="14710"/>
                  <a:pt x="7852" y="14749"/>
                </a:cubicBezTo>
                <a:lnTo>
                  <a:pt x="7852" y="14955"/>
                </a:lnTo>
                <a:cubicBezTo>
                  <a:pt x="7852" y="16055"/>
                  <a:pt x="7228" y="17022"/>
                  <a:pt x="6261" y="17486"/>
                </a:cubicBezTo>
                <a:cubicBezTo>
                  <a:pt x="6137" y="16656"/>
                  <a:pt x="5526" y="15948"/>
                  <a:pt x="4667" y="15716"/>
                </a:cubicBezTo>
                <a:cubicBezTo>
                  <a:pt x="4643" y="15710"/>
                  <a:pt x="4618" y="15707"/>
                  <a:pt x="4594" y="15707"/>
                </a:cubicBezTo>
                <a:cubicBezTo>
                  <a:pt x="4462" y="15707"/>
                  <a:pt x="4351" y="15796"/>
                  <a:pt x="4315" y="15935"/>
                </a:cubicBezTo>
                <a:cubicBezTo>
                  <a:pt x="4275" y="16085"/>
                  <a:pt x="4370" y="16248"/>
                  <a:pt x="4520" y="16287"/>
                </a:cubicBezTo>
                <a:cubicBezTo>
                  <a:pt x="5226" y="16464"/>
                  <a:pt x="5690" y="17104"/>
                  <a:pt x="5703" y="17799"/>
                </a:cubicBezTo>
                <a:cubicBezTo>
                  <a:pt x="5690" y="17839"/>
                  <a:pt x="5690" y="17881"/>
                  <a:pt x="5690" y="17920"/>
                </a:cubicBezTo>
                <a:lnTo>
                  <a:pt x="5690" y="18044"/>
                </a:lnTo>
                <a:lnTo>
                  <a:pt x="5690" y="18057"/>
                </a:lnTo>
                <a:cubicBezTo>
                  <a:pt x="5676" y="18113"/>
                  <a:pt x="5676" y="18165"/>
                  <a:pt x="5647" y="18221"/>
                </a:cubicBezTo>
                <a:cubicBezTo>
                  <a:pt x="5634" y="18276"/>
                  <a:pt x="5647" y="18328"/>
                  <a:pt x="5663" y="18384"/>
                </a:cubicBezTo>
                <a:cubicBezTo>
                  <a:pt x="5500" y="19269"/>
                  <a:pt x="4723" y="19935"/>
                  <a:pt x="3799" y="19935"/>
                </a:cubicBezTo>
                <a:cubicBezTo>
                  <a:pt x="3622" y="19935"/>
                  <a:pt x="3443" y="19909"/>
                  <a:pt x="3266" y="19867"/>
                </a:cubicBezTo>
                <a:cubicBezTo>
                  <a:pt x="3240" y="19854"/>
                  <a:pt x="3214" y="19854"/>
                  <a:pt x="3185" y="19854"/>
                </a:cubicBezTo>
                <a:cubicBezTo>
                  <a:pt x="2858" y="19690"/>
                  <a:pt x="2600" y="19377"/>
                  <a:pt x="2545" y="18982"/>
                </a:cubicBezTo>
                <a:cubicBezTo>
                  <a:pt x="2521" y="18845"/>
                  <a:pt x="2395" y="18733"/>
                  <a:pt x="2259" y="18733"/>
                </a:cubicBezTo>
                <a:cubicBezTo>
                  <a:pt x="2246" y="18733"/>
                  <a:pt x="2232" y="18734"/>
                  <a:pt x="2218" y="18737"/>
                </a:cubicBezTo>
                <a:cubicBezTo>
                  <a:pt x="2055" y="18766"/>
                  <a:pt x="1947" y="18913"/>
                  <a:pt x="1960" y="19076"/>
                </a:cubicBezTo>
                <a:cubicBezTo>
                  <a:pt x="2042" y="19648"/>
                  <a:pt x="2411" y="20112"/>
                  <a:pt x="2901" y="20356"/>
                </a:cubicBezTo>
                <a:lnTo>
                  <a:pt x="2901" y="20791"/>
                </a:lnTo>
                <a:cubicBezTo>
                  <a:pt x="2901" y="21379"/>
                  <a:pt x="2424" y="21852"/>
                  <a:pt x="1839" y="21852"/>
                </a:cubicBezTo>
                <a:cubicBezTo>
                  <a:pt x="1255" y="21852"/>
                  <a:pt x="778" y="21379"/>
                  <a:pt x="778" y="20791"/>
                </a:cubicBezTo>
                <a:lnTo>
                  <a:pt x="778" y="17567"/>
                </a:lnTo>
                <a:cubicBezTo>
                  <a:pt x="1075" y="17839"/>
                  <a:pt x="1483" y="18002"/>
                  <a:pt x="1921" y="18002"/>
                </a:cubicBezTo>
                <a:cubicBezTo>
                  <a:pt x="2260" y="18002"/>
                  <a:pt x="2574" y="17907"/>
                  <a:pt x="2845" y="17744"/>
                </a:cubicBezTo>
                <a:cubicBezTo>
                  <a:pt x="2974" y="17690"/>
                  <a:pt x="3110" y="17663"/>
                  <a:pt x="3248" y="17663"/>
                </a:cubicBezTo>
                <a:cubicBezTo>
                  <a:pt x="3386" y="17663"/>
                  <a:pt x="3526" y="17690"/>
                  <a:pt x="3661" y="17744"/>
                </a:cubicBezTo>
                <a:cubicBezTo>
                  <a:pt x="3949" y="17852"/>
                  <a:pt x="4164" y="18070"/>
                  <a:pt x="4288" y="18341"/>
                </a:cubicBezTo>
                <a:cubicBezTo>
                  <a:pt x="4328" y="18452"/>
                  <a:pt x="4439" y="18521"/>
                  <a:pt x="4560" y="18521"/>
                </a:cubicBezTo>
                <a:cubicBezTo>
                  <a:pt x="4586" y="18521"/>
                  <a:pt x="4628" y="18505"/>
                  <a:pt x="4667" y="18492"/>
                </a:cubicBezTo>
                <a:cubicBezTo>
                  <a:pt x="4818" y="18423"/>
                  <a:pt x="4886" y="18260"/>
                  <a:pt x="4818" y="18113"/>
                </a:cubicBezTo>
                <a:cubicBezTo>
                  <a:pt x="4641" y="17688"/>
                  <a:pt x="4302" y="17362"/>
                  <a:pt x="3880" y="17198"/>
                </a:cubicBezTo>
                <a:cubicBezTo>
                  <a:pt x="3743" y="17133"/>
                  <a:pt x="3593" y="17104"/>
                  <a:pt x="3443" y="17091"/>
                </a:cubicBezTo>
                <a:cubicBezTo>
                  <a:pt x="3580" y="16846"/>
                  <a:pt x="3648" y="16562"/>
                  <a:pt x="3648" y="16274"/>
                </a:cubicBezTo>
                <a:lnTo>
                  <a:pt x="3648" y="15036"/>
                </a:lnTo>
                <a:cubicBezTo>
                  <a:pt x="3648" y="14873"/>
                  <a:pt x="3511" y="14736"/>
                  <a:pt x="3348" y="14736"/>
                </a:cubicBezTo>
                <a:cubicBezTo>
                  <a:pt x="3185" y="14736"/>
                  <a:pt x="3064" y="14873"/>
                  <a:pt x="3064" y="15036"/>
                </a:cubicBezTo>
                <a:lnTo>
                  <a:pt x="3064" y="16274"/>
                </a:lnTo>
                <a:cubicBezTo>
                  <a:pt x="3064" y="16656"/>
                  <a:pt x="2858" y="17009"/>
                  <a:pt x="2574" y="17215"/>
                </a:cubicBezTo>
                <a:lnTo>
                  <a:pt x="2561" y="17215"/>
                </a:lnTo>
                <a:cubicBezTo>
                  <a:pt x="2531" y="17228"/>
                  <a:pt x="2505" y="17241"/>
                  <a:pt x="2479" y="17267"/>
                </a:cubicBezTo>
                <a:cubicBezTo>
                  <a:pt x="2316" y="17362"/>
                  <a:pt x="2123" y="17417"/>
                  <a:pt x="1921" y="17417"/>
                </a:cubicBezTo>
                <a:cubicBezTo>
                  <a:pt x="1281" y="17417"/>
                  <a:pt x="778" y="16901"/>
                  <a:pt x="778" y="16274"/>
                </a:cubicBezTo>
                <a:lnTo>
                  <a:pt x="778" y="15595"/>
                </a:lnTo>
                <a:cubicBezTo>
                  <a:pt x="1049" y="15784"/>
                  <a:pt x="1388" y="15892"/>
                  <a:pt x="1757" y="15892"/>
                </a:cubicBezTo>
                <a:cubicBezTo>
                  <a:pt x="1908" y="15892"/>
                  <a:pt x="2042" y="15771"/>
                  <a:pt x="2042" y="15608"/>
                </a:cubicBezTo>
                <a:cubicBezTo>
                  <a:pt x="2042" y="15445"/>
                  <a:pt x="1908" y="15307"/>
                  <a:pt x="1757" y="15307"/>
                </a:cubicBezTo>
                <a:cubicBezTo>
                  <a:pt x="1104" y="15307"/>
                  <a:pt x="585" y="14791"/>
                  <a:pt x="585" y="14138"/>
                </a:cubicBezTo>
                <a:cubicBezTo>
                  <a:pt x="585" y="13498"/>
                  <a:pt x="1104" y="12969"/>
                  <a:pt x="1757" y="12969"/>
                </a:cubicBezTo>
                <a:lnTo>
                  <a:pt x="1921" y="12969"/>
                </a:lnTo>
                <a:cubicBezTo>
                  <a:pt x="2871" y="12969"/>
                  <a:pt x="3648" y="12192"/>
                  <a:pt x="3648" y="11238"/>
                </a:cubicBezTo>
                <a:lnTo>
                  <a:pt x="3648" y="10340"/>
                </a:lnTo>
                <a:cubicBezTo>
                  <a:pt x="4831" y="10206"/>
                  <a:pt x="5758" y="9197"/>
                  <a:pt x="5758" y="7989"/>
                </a:cubicBezTo>
                <a:cubicBezTo>
                  <a:pt x="5758" y="6682"/>
                  <a:pt x="4710" y="5634"/>
                  <a:pt x="3417" y="5621"/>
                </a:cubicBezTo>
                <a:cubicBezTo>
                  <a:pt x="3159" y="5089"/>
                  <a:pt x="2613" y="4707"/>
                  <a:pt x="1973" y="4707"/>
                </a:cubicBezTo>
                <a:cubicBezTo>
                  <a:pt x="1810" y="4707"/>
                  <a:pt x="1689" y="4844"/>
                  <a:pt x="1689" y="5007"/>
                </a:cubicBezTo>
                <a:cubicBezTo>
                  <a:pt x="1689" y="5170"/>
                  <a:pt x="1810" y="5308"/>
                  <a:pt x="1973" y="5308"/>
                </a:cubicBezTo>
                <a:cubicBezTo>
                  <a:pt x="2531" y="5308"/>
                  <a:pt x="2982" y="5755"/>
                  <a:pt x="2982" y="6313"/>
                </a:cubicBezTo>
                <a:cubicBezTo>
                  <a:pt x="2982" y="6872"/>
                  <a:pt x="2531" y="7319"/>
                  <a:pt x="1973" y="7319"/>
                </a:cubicBezTo>
                <a:cubicBezTo>
                  <a:pt x="1810" y="7319"/>
                  <a:pt x="1689" y="7456"/>
                  <a:pt x="1689" y="7620"/>
                </a:cubicBezTo>
                <a:cubicBezTo>
                  <a:pt x="1689" y="7783"/>
                  <a:pt x="1810" y="7907"/>
                  <a:pt x="1973" y="7907"/>
                </a:cubicBezTo>
                <a:cubicBezTo>
                  <a:pt x="2858" y="7907"/>
                  <a:pt x="3580" y="7198"/>
                  <a:pt x="3580" y="6313"/>
                </a:cubicBezTo>
                <a:cubicBezTo>
                  <a:pt x="3580" y="6274"/>
                  <a:pt x="3567" y="6245"/>
                  <a:pt x="3567" y="6219"/>
                </a:cubicBezTo>
                <a:lnTo>
                  <a:pt x="3567" y="6219"/>
                </a:lnTo>
                <a:cubicBezTo>
                  <a:pt x="4465" y="6300"/>
                  <a:pt x="5174" y="7061"/>
                  <a:pt x="5174" y="7989"/>
                </a:cubicBezTo>
                <a:cubicBezTo>
                  <a:pt x="5174" y="8844"/>
                  <a:pt x="4560" y="9566"/>
                  <a:pt x="3730" y="9729"/>
                </a:cubicBezTo>
                <a:lnTo>
                  <a:pt x="3635" y="9729"/>
                </a:lnTo>
                <a:cubicBezTo>
                  <a:pt x="3551" y="9748"/>
                  <a:pt x="3467" y="9757"/>
                  <a:pt x="3384" y="9757"/>
                </a:cubicBezTo>
                <a:cubicBezTo>
                  <a:pt x="2860" y="9757"/>
                  <a:pt x="2379" y="9399"/>
                  <a:pt x="2260" y="8858"/>
                </a:cubicBezTo>
                <a:cubicBezTo>
                  <a:pt x="2238" y="8721"/>
                  <a:pt x="2120" y="8632"/>
                  <a:pt x="1986" y="8632"/>
                </a:cubicBezTo>
                <a:cubicBezTo>
                  <a:pt x="1960" y="8632"/>
                  <a:pt x="1934" y="8635"/>
                  <a:pt x="1908" y="8642"/>
                </a:cubicBezTo>
                <a:cubicBezTo>
                  <a:pt x="1757" y="8668"/>
                  <a:pt x="1646" y="8831"/>
                  <a:pt x="1689" y="8982"/>
                </a:cubicBezTo>
                <a:cubicBezTo>
                  <a:pt x="1839" y="9687"/>
                  <a:pt x="2398" y="10193"/>
                  <a:pt x="3064" y="10314"/>
                </a:cubicBezTo>
                <a:lnTo>
                  <a:pt x="3064" y="11238"/>
                </a:lnTo>
                <a:cubicBezTo>
                  <a:pt x="3064" y="11865"/>
                  <a:pt x="2545" y="12381"/>
                  <a:pt x="1921" y="12381"/>
                </a:cubicBezTo>
                <a:cubicBezTo>
                  <a:pt x="1281" y="12381"/>
                  <a:pt x="778" y="11865"/>
                  <a:pt x="778" y="11238"/>
                </a:cubicBezTo>
                <a:lnTo>
                  <a:pt x="778" y="1647"/>
                </a:lnTo>
                <a:cubicBezTo>
                  <a:pt x="778" y="1062"/>
                  <a:pt x="1255" y="585"/>
                  <a:pt x="1839" y="585"/>
                </a:cubicBezTo>
                <a:close/>
                <a:moveTo>
                  <a:pt x="1839" y="1"/>
                </a:moveTo>
                <a:cubicBezTo>
                  <a:pt x="928" y="1"/>
                  <a:pt x="193" y="735"/>
                  <a:pt x="193" y="1647"/>
                </a:cubicBezTo>
                <a:lnTo>
                  <a:pt x="193" y="11238"/>
                </a:lnTo>
                <a:cubicBezTo>
                  <a:pt x="193" y="11797"/>
                  <a:pt x="451" y="12300"/>
                  <a:pt x="872" y="12626"/>
                </a:cubicBezTo>
                <a:cubicBezTo>
                  <a:pt x="356" y="12927"/>
                  <a:pt x="0" y="13498"/>
                  <a:pt x="0" y="14138"/>
                </a:cubicBezTo>
                <a:cubicBezTo>
                  <a:pt x="0" y="14422"/>
                  <a:pt x="69" y="14697"/>
                  <a:pt x="193" y="14942"/>
                </a:cubicBezTo>
                <a:lnTo>
                  <a:pt x="193" y="14968"/>
                </a:lnTo>
                <a:lnTo>
                  <a:pt x="193" y="20791"/>
                </a:lnTo>
                <a:cubicBezTo>
                  <a:pt x="193" y="21705"/>
                  <a:pt x="928" y="22440"/>
                  <a:pt x="1839" y="22440"/>
                </a:cubicBezTo>
                <a:cubicBezTo>
                  <a:pt x="2750" y="22440"/>
                  <a:pt x="3485" y="21705"/>
                  <a:pt x="3485" y="20791"/>
                </a:cubicBezTo>
                <a:lnTo>
                  <a:pt x="3485" y="20533"/>
                </a:lnTo>
                <a:cubicBezTo>
                  <a:pt x="3541" y="20546"/>
                  <a:pt x="3606" y="20546"/>
                  <a:pt x="3661" y="20546"/>
                </a:cubicBezTo>
                <a:cubicBezTo>
                  <a:pt x="3743" y="20546"/>
                  <a:pt x="3825" y="20533"/>
                  <a:pt x="3906" y="20533"/>
                </a:cubicBezTo>
                <a:cubicBezTo>
                  <a:pt x="3933" y="20520"/>
                  <a:pt x="3949" y="20520"/>
                  <a:pt x="3962" y="20520"/>
                </a:cubicBezTo>
                <a:cubicBezTo>
                  <a:pt x="5226" y="20438"/>
                  <a:pt x="6235" y="19390"/>
                  <a:pt x="6274" y="18113"/>
                </a:cubicBezTo>
                <a:cubicBezTo>
                  <a:pt x="7580" y="17607"/>
                  <a:pt x="8452" y="16369"/>
                  <a:pt x="8452" y="14955"/>
                </a:cubicBezTo>
                <a:cubicBezTo>
                  <a:pt x="8452" y="14791"/>
                  <a:pt x="8439" y="14628"/>
                  <a:pt x="8410" y="14465"/>
                </a:cubicBezTo>
                <a:cubicBezTo>
                  <a:pt x="8384" y="14151"/>
                  <a:pt x="8302" y="13851"/>
                  <a:pt x="8165" y="13593"/>
                </a:cubicBezTo>
                <a:cubicBezTo>
                  <a:pt x="8831" y="12953"/>
                  <a:pt x="9200" y="12084"/>
                  <a:pt x="9200" y="11157"/>
                </a:cubicBezTo>
                <a:cubicBezTo>
                  <a:pt x="9200" y="10846"/>
                  <a:pt x="9158" y="10546"/>
                  <a:pt x="9076" y="10259"/>
                </a:cubicBezTo>
                <a:cubicBezTo>
                  <a:pt x="9024" y="9961"/>
                  <a:pt x="8913" y="9687"/>
                  <a:pt x="8750" y="9458"/>
                </a:cubicBezTo>
                <a:cubicBezTo>
                  <a:pt x="8642" y="9279"/>
                  <a:pt x="8521" y="9116"/>
                  <a:pt x="8384" y="8952"/>
                </a:cubicBezTo>
                <a:cubicBezTo>
                  <a:pt x="8766" y="8342"/>
                  <a:pt x="8942" y="7633"/>
                  <a:pt x="8900" y="6911"/>
                </a:cubicBezTo>
                <a:cubicBezTo>
                  <a:pt x="8831" y="6111"/>
                  <a:pt x="8492" y="5334"/>
                  <a:pt x="7920" y="4762"/>
                </a:cubicBezTo>
                <a:cubicBezTo>
                  <a:pt x="7580" y="4423"/>
                  <a:pt x="7159" y="4165"/>
                  <a:pt x="6725" y="3988"/>
                </a:cubicBezTo>
                <a:cubicBezTo>
                  <a:pt x="6708" y="3782"/>
                  <a:pt x="6682" y="3580"/>
                  <a:pt x="6614" y="3374"/>
                </a:cubicBezTo>
                <a:cubicBezTo>
                  <a:pt x="6562" y="3142"/>
                  <a:pt x="6450" y="2910"/>
                  <a:pt x="6300" y="2708"/>
                </a:cubicBezTo>
                <a:cubicBezTo>
                  <a:pt x="6219" y="2571"/>
                  <a:pt x="6111" y="2437"/>
                  <a:pt x="5990" y="2326"/>
                </a:cubicBezTo>
                <a:cubicBezTo>
                  <a:pt x="5521" y="1847"/>
                  <a:pt x="4883" y="1600"/>
                  <a:pt x="4238" y="1600"/>
                </a:cubicBezTo>
                <a:cubicBezTo>
                  <a:pt x="3985" y="1600"/>
                  <a:pt x="3731" y="1638"/>
                  <a:pt x="3485" y="1715"/>
                </a:cubicBezTo>
                <a:lnTo>
                  <a:pt x="3485" y="1647"/>
                </a:lnTo>
                <a:cubicBezTo>
                  <a:pt x="3485" y="735"/>
                  <a:pt x="2750" y="1"/>
                  <a:pt x="1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rot="-7199981" flipH="1">
            <a:off x="7177282" y="1706060"/>
            <a:ext cx="2322738" cy="5659561"/>
          </a:xfrm>
          <a:custGeom>
            <a:avLst/>
            <a:gdLst/>
            <a:ahLst/>
            <a:cxnLst/>
            <a:rect l="l" t="t" r="r" b="b"/>
            <a:pathLst>
              <a:path w="9210" h="22441" extrusionOk="0">
                <a:moveTo>
                  <a:pt x="7361" y="585"/>
                </a:moveTo>
                <a:cubicBezTo>
                  <a:pt x="7946" y="585"/>
                  <a:pt x="8423" y="1062"/>
                  <a:pt x="8423" y="1647"/>
                </a:cubicBezTo>
                <a:lnTo>
                  <a:pt x="8423" y="11238"/>
                </a:lnTo>
                <a:cubicBezTo>
                  <a:pt x="8423" y="11865"/>
                  <a:pt x="7920" y="12381"/>
                  <a:pt x="7280" y="12381"/>
                </a:cubicBezTo>
                <a:cubicBezTo>
                  <a:pt x="6653" y="12381"/>
                  <a:pt x="6137" y="11865"/>
                  <a:pt x="6137" y="11238"/>
                </a:cubicBezTo>
                <a:lnTo>
                  <a:pt x="6137" y="10314"/>
                </a:lnTo>
                <a:cubicBezTo>
                  <a:pt x="6803" y="10193"/>
                  <a:pt x="7361" y="9687"/>
                  <a:pt x="7511" y="8982"/>
                </a:cubicBezTo>
                <a:cubicBezTo>
                  <a:pt x="7551" y="8831"/>
                  <a:pt x="7443" y="8668"/>
                  <a:pt x="7293" y="8642"/>
                </a:cubicBezTo>
                <a:cubicBezTo>
                  <a:pt x="7266" y="8635"/>
                  <a:pt x="7240" y="8632"/>
                  <a:pt x="7215" y="8632"/>
                </a:cubicBezTo>
                <a:cubicBezTo>
                  <a:pt x="7084" y="8632"/>
                  <a:pt x="6973" y="8721"/>
                  <a:pt x="6940" y="8858"/>
                </a:cubicBezTo>
                <a:cubicBezTo>
                  <a:pt x="6822" y="9399"/>
                  <a:pt x="6348" y="9757"/>
                  <a:pt x="5820" y="9757"/>
                </a:cubicBezTo>
                <a:cubicBezTo>
                  <a:pt x="5736" y="9757"/>
                  <a:pt x="5650" y="9748"/>
                  <a:pt x="5565" y="9729"/>
                </a:cubicBezTo>
                <a:lnTo>
                  <a:pt x="5470" y="9729"/>
                </a:lnTo>
                <a:cubicBezTo>
                  <a:pt x="4654" y="9566"/>
                  <a:pt x="4027" y="8844"/>
                  <a:pt x="4027" y="7989"/>
                </a:cubicBezTo>
                <a:cubicBezTo>
                  <a:pt x="4027" y="7061"/>
                  <a:pt x="4735" y="6300"/>
                  <a:pt x="5634" y="6219"/>
                </a:cubicBezTo>
                <a:lnTo>
                  <a:pt x="5634" y="6313"/>
                </a:lnTo>
                <a:cubicBezTo>
                  <a:pt x="5634" y="7198"/>
                  <a:pt x="6339" y="7907"/>
                  <a:pt x="7224" y="7907"/>
                </a:cubicBezTo>
                <a:cubicBezTo>
                  <a:pt x="7387" y="7907"/>
                  <a:pt x="7524" y="7783"/>
                  <a:pt x="7524" y="7620"/>
                </a:cubicBezTo>
                <a:cubicBezTo>
                  <a:pt x="7524" y="7456"/>
                  <a:pt x="7387" y="7319"/>
                  <a:pt x="7224" y="7319"/>
                </a:cubicBezTo>
                <a:cubicBezTo>
                  <a:pt x="6666" y="7319"/>
                  <a:pt x="6218" y="6872"/>
                  <a:pt x="6218" y="6313"/>
                </a:cubicBezTo>
                <a:cubicBezTo>
                  <a:pt x="6218" y="5755"/>
                  <a:pt x="6666" y="5308"/>
                  <a:pt x="7224" y="5308"/>
                </a:cubicBezTo>
                <a:cubicBezTo>
                  <a:pt x="7387" y="5308"/>
                  <a:pt x="7524" y="5170"/>
                  <a:pt x="7524" y="5007"/>
                </a:cubicBezTo>
                <a:cubicBezTo>
                  <a:pt x="7524" y="4844"/>
                  <a:pt x="7387" y="4707"/>
                  <a:pt x="7224" y="4707"/>
                </a:cubicBezTo>
                <a:cubicBezTo>
                  <a:pt x="6597" y="4707"/>
                  <a:pt x="6042" y="5089"/>
                  <a:pt x="5781" y="5621"/>
                </a:cubicBezTo>
                <a:cubicBezTo>
                  <a:pt x="4491" y="5634"/>
                  <a:pt x="3442" y="6682"/>
                  <a:pt x="3442" y="7989"/>
                </a:cubicBezTo>
                <a:cubicBezTo>
                  <a:pt x="3442" y="9197"/>
                  <a:pt x="4366" y="10206"/>
                  <a:pt x="5552" y="10340"/>
                </a:cubicBezTo>
                <a:lnTo>
                  <a:pt x="5552" y="11238"/>
                </a:lnTo>
                <a:cubicBezTo>
                  <a:pt x="5552" y="12192"/>
                  <a:pt x="6326" y="12969"/>
                  <a:pt x="7280" y="12969"/>
                </a:cubicBezTo>
                <a:lnTo>
                  <a:pt x="7456" y="12969"/>
                </a:lnTo>
                <a:cubicBezTo>
                  <a:pt x="8096" y="12969"/>
                  <a:pt x="8612" y="13498"/>
                  <a:pt x="8612" y="14138"/>
                </a:cubicBezTo>
                <a:cubicBezTo>
                  <a:pt x="8612" y="14791"/>
                  <a:pt x="8096" y="15307"/>
                  <a:pt x="7456" y="15307"/>
                </a:cubicBezTo>
                <a:cubicBezTo>
                  <a:pt x="7293" y="15307"/>
                  <a:pt x="7155" y="15445"/>
                  <a:pt x="7155" y="15608"/>
                </a:cubicBezTo>
                <a:cubicBezTo>
                  <a:pt x="7155" y="15771"/>
                  <a:pt x="7293" y="15892"/>
                  <a:pt x="7456" y="15892"/>
                </a:cubicBezTo>
                <a:cubicBezTo>
                  <a:pt x="7809" y="15892"/>
                  <a:pt x="8148" y="15784"/>
                  <a:pt x="8423" y="15595"/>
                </a:cubicBezTo>
                <a:lnTo>
                  <a:pt x="8423" y="16274"/>
                </a:lnTo>
                <a:cubicBezTo>
                  <a:pt x="8423" y="16901"/>
                  <a:pt x="7920" y="17417"/>
                  <a:pt x="7280" y="17417"/>
                </a:cubicBezTo>
                <a:cubicBezTo>
                  <a:pt x="7074" y="17417"/>
                  <a:pt x="6884" y="17362"/>
                  <a:pt x="6721" y="17267"/>
                </a:cubicBezTo>
                <a:cubicBezTo>
                  <a:pt x="6695" y="17241"/>
                  <a:pt x="6666" y="17228"/>
                  <a:pt x="6639" y="17215"/>
                </a:cubicBezTo>
                <a:cubicBezTo>
                  <a:pt x="6339" y="17009"/>
                  <a:pt x="6137" y="16656"/>
                  <a:pt x="6137" y="16274"/>
                </a:cubicBezTo>
                <a:lnTo>
                  <a:pt x="6137" y="15036"/>
                </a:lnTo>
                <a:cubicBezTo>
                  <a:pt x="6137" y="14873"/>
                  <a:pt x="6012" y="14736"/>
                  <a:pt x="5849" y="14736"/>
                </a:cubicBezTo>
                <a:cubicBezTo>
                  <a:pt x="5686" y="14736"/>
                  <a:pt x="5552" y="14873"/>
                  <a:pt x="5552" y="15036"/>
                </a:cubicBezTo>
                <a:lnTo>
                  <a:pt x="5552" y="16274"/>
                </a:lnTo>
                <a:cubicBezTo>
                  <a:pt x="5552" y="16562"/>
                  <a:pt x="5634" y="16846"/>
                  <a:pt x="5754" y="17091"/>
                </a:cubicBezTo>
                <a:cubicBezTo>
                  <a:pt x="5604" y="17104"/>
                  <a:pt x="5470" y="17133"/>
                  <a:pt x="5320" y="17198"/>
                </a:cubicBezTo>
                <a:cubicBezTo>
                  <a:pt x="4899" y="17362"/>
                  <a:pt x="4556" y="17688"/>
                  <a:pt x="4379" y="18113"/>
                </a:cubicBezTo>
                <a:cubicBezTo>
                  <a:pt x="4311" y="18260"/>
                  <a:pt x="4379" y="18423"/>
                  <a:pt x="4530" y="18492"/>
                </a:cubicBezTo>
                <a:cubicBezTo>
                  <a:pt x="4572" y="18505"/>
                  <a:pt x="4611" y="18521"/>
                  <a:pt x="4654" y="18521"/>
                </a:cubicBezTo>
                <a:cubicBezTo>
                  <a:pt x="4762" y="18521"/>
                  <a:pt x="4869" y="18452"/>
                  <a:pt x="4912" y="18341"/>
                </a:cubicBezTo>
                <a:cubicBezTo>
                  <a:pt x="5033" y="18070"/>
                  <a:pt x="5265" y="17852"/>
                  <a:pt x="5536" y="17744"/>
                </a:cubicBezTo>
                <a:cubicBezTo>
                  <a:pt x="5673" y="17690"/>
                  <a:pt x="5812" y="17663"/>
                  <a:pt x="5952" y="17663"/>
                </a:cubicBezTo>
                <a:cubicBezTo>
                  <a:pt x="6092" y="17663"/>
                  <a:pt x="6231" y="17690"/>
                  <a:pt x="6368" y="17744"/>
                </a:cubicBezTo>
                <a:cubicBezTo>
                  <a:pt x="6626" y="17907"/>
                  <a:pt x="6953" y="18002"/>
                  <a:pt x="7280" y="18002"/>
                </a:cubicBezTo>
                <a:cubicBezTo>
                  <a:pt x="7727" y="18002"/>
                  <a:pt x="8122" y="17839"/>
                  <a:pt x="8423" y="17567"/>
                </a:cubicBezTo>
                <a:lnTo>
                  <a:pt x="8423" y="20791"/>
                </a:lnTo>
                <a:cubicBezTo>
                  <a:pt x="8423" y="21379"/>
                  <a:pt x="7946" y="21852"/>
                  <a:pt x="7361" y="21852"/>
                </a:cubicBezTo>
                <a:cubicBezTo>
                  <a:pt x="6777" y="21852"/>
                  <a:pt x="6300" y="21379"/>
                  <a:pt x="6300" y="20791"/>
                </a:cubicBezTo>
                <a:lnTo>
                  <a:pt x="6300" y="20356"/>
                </a:lnTo>
                <a:cubicBezTo>
                  <a:pt x="6790" y="20112"/>
                  <a:pt x="7155" y="19648"/>
                  <a:pt x="7237" y="19076"/>
                </a:cubicBezTo>
                <a:cubicBezTo>
                  <a:pt x="7266" y="18913"/>
                  <a:pt x="7142" y="18766"/>
                  <a:pt x="6992" y="18737"/>
                </a:cubicBezTo>
                <a:cubicBezTo>
                  <a:pt x="6977" y="18734"/>
                  <a:pt x="6962" y="18733"/>
                  <a:pt x="6947" y="18733"/>
                </a:cubicBezTo>
                <a:cubicBezTo>
                  <a:pt x="6802" y="18733"/>
                  <a:pt x="6676" y="18845"/>
                  <a:pt x="6653" y="18982"/>
                </a:cubicBezTo>
                <a:cubicBezTo>
                  <a:pt x="6597" y="19377"/>
                  <a:pt x="6352" y="19690"/>
                  <a:pt x="6012" y="19854"/>
                </a:cubicBezTo>
                <a:cubicBezTo>
                  <a:pt x="5986" y="19854"/>
                  <a:pt x="5960" y="19854"/>
                  <a:pt x="5931" y="19867"/>
                </a:cubicBezTo>
                <a:cubicBezTo>
                  <a:pt x="5754" y="19909"/>
                  <a:pt x="5578" y="19935"/>
                  <a:pt x="5402" y="19935"/>
                </a:cubicBezTo>
                <a:cubicBezTo>
                  <a:pt x="4474" y="19935"/>
                  <a:pt x="3700" y="19269"/>
                  <a:pt x="3537" y="18384"/>
                </a:cubicBezTo>
                <a:cubicBezTo>
                  <a:pt x="3563" y="18328"/>
                  <a:pt x="3563" y="18276"/>
                  <a:pt x="3550" y="18221"/>
                </a:cubicBezTo>
                <a:cubicBezTo>
                  <a:pt x="3537" y="18165"/>
                  <a:pt x="3524" y="18113"/>
                  <a:pt x="3511" y="18044"/>
                </a:cubicBezTo>
                <a:lnTo>
                  <a:pt x="3511" y="17920"/>
                </a:lnTo>
                <a:cubicBezTo>
                  <a:pt x="3524" y="17881"/>
                  <a:pt x="3511" y="17839"/>
                  <a:pt x="3494" y="17799"/>
                </a:cubicBezTo>
                <a:cubicBezTo>
                  <a:pt x="3511" y="17104"/>
                  <a:pt x="3971" y="16464"/>
                  <a:pt x="4680" y="16287"/>
                </a:cubicBezTo>
                <a:cubicBezTo>
                  <a:pt x="4843" y="16248"/>
                  <a:pt x="4938" y="16085"/>
                  <a:pt x="4899" y="15935"/>
                </a:cubicBezTo>
                <a:cubicBezTo>
                  <a:pt x="4863" y="15796"/>
                  <a:pt x="4740" y="15707"/>
                  <a:pt x="4604" y="15707"/>
                </a:cubicBezTo>
                <a:cubicBezTo>
                  <a:pt x="4579" y="15707"/>
                  <a:pt x="4555" y="15710"/>
                  <a:pt x="4530" y="15716"/>
                </a:cubicBezTo>
                <a:cubicBezTo>
                  <a:pt x="3674" y="15948"/>
                  <a:pt x="3073" y="16656"/>
                  <a:pt x="2939" y="17473"/>
                </a:cubicBezTo>
                <a:cubicBezTo>
                  <a:pt x="1973" y="17022"/>
                  <a:pt x="1346" y="16055"/>
                  <a:pt x="1346" y="14955"/>
                </a:cubicBezTo>
                <a:lnTo>
                  <a:pt x="1346" y="14749"/>
                </a:lnTo>
                <a:cubicBezTo>
                  <a:pt x="1372" y="14710"/>
                  <a:pt x="1372" y="14667"/>
                  <a:pt x="1372" y="14628"/>
                </a:cubicBezTo>
                <a:lnTo>
                  <a:pt x="1372" y="14520"/>
                </a:lnTo>
                <a:cubicBezTo>
                  <a:pt x="1414" y="14275"/>
                  <a:pt x="1483" y="14031"/>
                  <a:pt x="1590" y="13799"/>
                </a:cubicBezTo>
                <a:cubicBezTo>
                  <a:pt x="1862" y="13335"/>
                  <a:pt x="2368" y="13021"/>
                  <a:pt x="2939" y="13008"/>
                </a:cubicBezTo>
                <a:cubicBezTo>
                  <a:pt x="3103" y="13008"/>
                  <a:pt x="3223" y="12871"/>
                  <a:pt x="3223" y="12724"/>
                </a:cubicBezTo>
                <a:cubicBezTo>
                  <a:pt x="3223" y="12561"/>
                  <a:pt x="3086" y="12424"/>
                  <a:pt x="2923" y="12424"/>
                </a:cubicBezTo>
                <a:cubicBezTo>
                  <a:pt x="2325" y="12437"/>
                  <a:pt x="1767" y="12695"/>
                  <a:pt x="1388" y="13103"/>
                </a:cubicBezTo>
                <a:cubicBezTo>
                  <a:pt x="869" y="12587"/>
                  <a:pt x="585" y="11891"/>
                  <a:pt x="585" y="11157"/>
                </a:cubicBezTo>
                <a:cubicBezTo>
                  <a:pt x="585" y="10967"/>
                  <a:pt x="611" y="10778"/>
                  <a:pt x="637" y="10601"/>
                </a:cubicBezTo>
                <a:cubicBezTo>
                  <a:pt x="666" y="10559"/>
                  <a:pt x="666" y="10533"/>
                  <a:pt x="679" y="10490"/>
                </a:cubicBezTo>
                <a:cubicBezTo>
                  <a:pt x="679" y="10464"/>
                  <a:pt x="679" y="10438"/>
                  <a:pt x="692" y="10409"/>
                </a:cubicBezTo>
                <a:cubicBezTo>
                  <a:pt x="748" y="10177"/>
                  <a:pt x="843" y="9961"/>
                  <a:pt x="950" y="9756"/>
                </a:cubicBezTo>
                <a:cubicBezTo>
                  <a:pt x="1243" y="9354"/>
                  <a:pt x="1734" y="9092"/>
                  <a:pt x="2254" y="9092"/>
                </a:cubicBezTo>
                <a:cubicBezTo>
                  <a:pt x="2313" y="9092"/>
                  <a:pt x="2373" y="9095"/>
                  <a:pt x="2433" y="9102"/>
                </a:cubicBezTo>
                <a:cubicBezTo>
                  <a:pt x="2442" y="9103"/>
                  <a:pt x="2451" y="9104"/>
                  <a:pt x="2460" y="9104"/>
                </a:cubicBezTo>
                <a:cubicBezTo>
                  <a:pt x="2612" y="9104"/>
                  <a:pt x="2747" y="8999"/>
                  <a:pt x="2760" y="8844"/>
                </a:cubicBezTo>
                <a:cubicBezTo>
                  <a:pt x="2789" y="8681"/>
                  <a:pt x="2665" y="8544"/>
                  <a:pt x="2515" y="8518"/>
                </a:cubicBezTo>
                <a:cubicBezTo>
                  <a:pt x="2434" y="8510"/>
                  <a:pt x="2355" y="8507"/>
                  <a:pt x="2276" y="8507"/>
                </a:cubicBezTo>
                <a:cubicBezTo>
                  <a:pt x="1944" y="8507"/>
                  <a:pt x="1631" y="8573"/>
                  <a:pt x="1346" y="8694"/>
                </a:cubicBezTo>
                <a:cubicBezTo>
                  <a:pt x="624" y="7607"/>
                  <a:pt x="761" y="6124"/>
                  <a:pt x="1698" y="5183"/>
                </a:cubicBezTo>
                <a:cubicBezTo>
                  <a:pt x="1960" y="4925"/>
                  <a:pt x="2270" y="4723"/>
                  <a:pt x="2596" y="4586"/>
                </a:cubicBezTo>
                <a:cubicBezTo>
                  <a:pt x="2720" y="4968"/>
                  <a:pt x="2952" y="5321"/>
                  <a:pt x="3266" y="5592"/>
                </a:cubicBezTo>
                <a:cubicBezTo>
                  <a:pt x="3318" y="5634"/>
                  <a:pt x="3387" y="5660"/>
                  <a:pt x="3455" y="5660"/>
                </a:cubicBezTo>
                <a:cubicBezTo>
                  <a:pt x="3537" y="5660"/>
                  <a:pt x="3619" y="5621"/>
                  <a:pt x="3674" y="5553"/>
                </a:cubicBezTo>
                <a:cubicBezTo>
                  <a:pt x="3782" y="5428"/>
                  <a:pt x="3769" y="5252"/>
                  <a:pt x="3645" y="5144"/>
                </a:cubicBezTo>
                <a:cubicBezTo>
                  <a:pt x="3155" y="4723"/>
                  <a:pt x="2992" y="4070"/>
                  <a:pt x="3168" y="3482"/>
                </a:cubicBezTo>
                <a:cubicBezTo>
                  <a:pt x="3210" y="3335"/>
                  <a:pt x="3279" y="3198"/>
                  <a:pt x="3374" y="3061"/>
                </a:cubicBezTo>
                <a:cubicBezTo>
                  <a:pt x="3400" y="3008"/>
                  <a:pt x="3442" y="2953"/>
                  <a:pt x="3481" y="2910"/>
                </a:cubicBezTo>
                <a:cubicBezTo>
                  <a:pt x="3494" y="2884"/>
                  <a:pt x="3511" y="2871"/>
                  <a:pt x="3524" y="2858"/>
                </a:cubicBezTo>
                <a:cubicBezTo>
                  <a:pt x="3550" y="2816"/>
                  <a:pt x="3592" y="2777"/>
                  <a:pt x="3619" y="2734"/>
                </a:cubicBezTo>
                <a:cubicBezTo>
                  <a:pt x="3988" y="2376"/>
                  <a:pt x="4475" y="2189"/>
                  <a:pt x="4968" y="2189"/>
                </a:cubicBezTo>
                <a:cubicBezTo>
                  <a:pt x="5220" y="2189"/>
                  <a:pt x="5475" y="2238"/>
                  <a:pt x="5715" y="2339"/>
                </a:cubicBezTo>
                <a:lnTo>
                  <a:pt x="5715" y="3253"/>
                </a:lnTo>
                <a:cubicBezTo>
                  <a:pt x="5715" y="3417"/>
                  <a:pt x="5849" y="3551"/>
                  <a:pt x="6012" y="3551"/>
                </a:cubicBezTo>
                <a:cubicBezTo>
                  <a:pt x="6176" y="3551"/>
                  <a:pt x="6300" y="3417"/>
                  <a:pt x="6300" y="3253"/>
                </a:cubicBezTo>
                <a:lnTo>
                  <a:pt x="6300" y="2163"/>
                </a:lnTo>
                <a:lnTo>
                  <a:pt x="6300" y="1865"/>
                </a:lnTo>
                <a:lnTo>
                  <a:pt x="6300" y="1647"/>
                </a:lnTo>
                <a:cubicBezTo>
                  <a:pt x="6300" y="1062"/>
                  <a:pt x="6777" y="585"/>
                  <a:pt x="7361" y="585"/>
                </a:cubicBezTo>
                <a:close/>
                <a:moveTo>
                  <a:pt x="7361" y="1"/>
                </a:moveTo>
                <a:cubicBezTo>
                  <a:pt x="6463" y="1"/>
                  <a:pt x="5715" y="735"/>
                  <a:pt x="5715" y="1647"/>
                </a:cubicBezTo>
                <a:lnTo>
                  <a:pt x="5715" y="1715"/>
                </a:lnTo>
                <a:cubicBezTo>
                  <a:pt x="5469" y="1638"/>
                  <a:pt x="5215" y="1600"/>
                  <a:pt x="4962" y="1600"/>
                </a:cubicBezTo>
                <a:cubicBezTo>
                  <a:pt x="4317" y="1600"/>
                  <a:pt x="3679" y="1847"/>
                  <a:pt x="3210" y="2326"/>
                </a:cubicBezTo>
                <a:cubicBezTo>
                  <a:pt x="3086" y="2450"/>
                  <a:pt x="2978" y="2571"/>
                  <a:pt x="2897" y="2708"/>
                </a:cubicBezTo>
                <a:cubicBezTo>
                  <a:pt x="2747" y="2910"/>
                  <a:pt x="2652" y="3142"/>
                  <a:pt x="2583" y="3374"/>
                </a:cubicBezTo>
                <a:cubicBezTo>
                  <a:pt x="2531" y="3580"/>
                  <a:pt x="2489" y="3782"/>
                  <a:pt x="2489" y="3988"/>
                </a:cubicBezTo>
                <a:cubicBezTo>
                  <a:pt x="2041" y="4165"/>
                  <a:pt x="1633" y="4423"/>
                  <a:pt x="1290" y="4762"/>
                </a:cubicBezTo>
                <a:cubicBezTo>
                  <a:pt x="705" y="5334"/>
                  <a:pt x="366" y="6111"/>
                  <a:pt x="310" y="6911"/>
                </a:cubicBezTo>
                <a:cubicBezTo>
                  <a:pt x="258" y="7633"/>
                  <a:pt x="434" y="8342"/>
                  <a:pt x="816" y="8952"/>
                </a:cubicBezTo>
                <a:cubicBezTo>
                  <a:pt x="679" y="9116"/>
                  <a:pt x="555" y="9279"/>
                  <a:pt x="447" y="9458"/>
                </a:cubicBezTo>
                <a:cubicBezTo>
                  <a:pt x="297" y="9687"/>
                  <a:pt x="176" y="9961"/>
                  <a:pt x="121" y="10259"/>
                </a:cubicBezTo>
                <a:cubicBezTo>
                  <a:pt x="39" y="10546"/>
                  <a:pt x="0" y="10846"/>
                  <a:pt x="0" y="11157"/>
                </a:cubicBezTo>
                <a:cubicBezTo>
                  <a:pt x="0" y="12084"/>
                  <a:pt x="379" y="12953"/>
                  <a:pt x="1032" y="13593"/>
                </a:cubicBezTo>
                <a:cubicBezTo>
                  <a:pt x="898" y="13851"/>
                  <a:pt x="816" y="14151"/>
                  <a:pt x="787" y="14465"/>
                </a:cubicBezTo>
                <a:cubicBezTo>
                  <a:pt x="774" y="14628"/>
                  <a:pt x="761" y="14791"/>
                  <a:pt x="761" y="14955"/>
                </a:cubicBezTo>
                <a:cubicBezTo>
                  <a:pt x="761" y="16369"/>
                  <a:pt x="1617" y="17607"/>
                  <a:pt x="2923" y="18113"/>
                </a:cubicBezTo>
                <a:cubicBezTo>
                  <a:pt x="2965" y="19390"/>
                  <a:pt x="3971" y="20438"/>
                  <a:pt x="5238" y="20520"/>
                </a:cubicBezTo>
                <a:cubicBezTo>
                  <a:pt x="5251" y="20520"/>
                  <a:pt x="5278" y="20520"/>
                  <a:pt x="5291" y="20533"/>
                </a:cubicBezTo>
                <a:cubicBezTo>
                  <a:pt x="5372" y="20533"/>
                  <a:pt x="5454" y="20546"/>
                  <a:pt x="5536" y="20546"/>
                </a:cubicBezTo>
                <a:cubicBezTo>
                  <a:pt x="5591" y="20546"/>
                  <a:pt x="5660" y="20546"/>
                  <a:pt x="5715" y="20533"/>
                </a:cubicBezTo>
                <a:lnTo>
                  <a:pt x="5715" y="20791"/>
                </a:lnTo>
                <a:cubicBezTo>
                  <a:pt x="5715" y="21705"/>
                  <a:pt x="6463" y="22440"/>
                  <a:pt x="7361" y="22440"/>
                </a:cubicBezTo>
                <a:cubicBezTo>
                  <a:pt x="8272" y="22440"/>
                  <a:pt x="9020" y="21705"/>
                  <a:pt x="9020" y="20791"/>
                </a:cubicBezTo>
                <a:lnTo>
                  <a:pt x="9020" y="14968"/>
                </a:lnTo>
                <a:cubicBezTo>
                  <a:pt x="9020" y="14955"/>
                  <a:pt x="9007" y="14955"/>
                  <a:pt x="9007" y="14942"/>
                </a:cubicBezTo>
                <a:cubicBezTo>
                  <a:pt x="9144" y="14697"/>
                  <a:pt x="9210" y="14422"/>
                  <a:pt x="9210" y="14138"/>
                </a:cubicBezTo>
                <a:cubicBezTo>
                  <a:pt x="9210" y="13498"/>
                  <a:pt x="8857" y="12927"/>
                  <a:pt x="8328" y="12626"/>
                </a:cubicBezTo>
                <a:cubicBezTo>
                  <a:pt x="8749" y="12300"/>
                  <a:pt x="9020" y="11797"/>
                  <a:pt x="9020" y="11238"/>
                </a:cubicBezTo>
                <a:lnTo>
                  <a:pt x="9020" y="1647"/>
                </a:lnTo>
                <a:cubicBezTo>
                  <a:pt x="9020" y="735"/>
                  <a:pt x="8272" y="1"/>
                  <a:pt x="7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2501543" y="1535268"/>
            <a:ext cx="4089581" cy="1323439"/>
          </a:xfrm>
          <a:prstGeom prst="rect">
            <a:avLst/>
          </a:prstGeom>
          <a:noFill/>
        </p:spPr>
        <p:txBody>
          <a:bodyPr wrap="none" lIns="91440" tIns="45720" rIns="91440" bIns="45720">
            <a:spAutoFit/>
          </a:bodyPr>
          <a:lstStyle/>
          <a:p>
            <a:pPr algn="ctr"/>
            <a:r>
              <a:rPr lang="en-US" sz="40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Brain-Computer</a:t>
            </a:r>
            <a:br>
              <a:rPr lang="en-US" sz="40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40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Interfaces</a:t>
            </a:r>
            <a:endParaRPr lang="en-US" sz="4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itle 2"/>
          <p:cNvSpPr>
            <a:spLocks noGrp="1"/>
          </p:cNvSpPr>
          <p:nvPr>
            <p:ph type="ctrTitle"/>
          </p:nvPr>
        </p:nvSpPr>
        <p:spPr>
          <a:xfrm>
            <a:off x="879631" y="2080752"/>
            <a:ext cx="1277832" cy="1262602"/>
          </a:xfrm>
        </p:spPr>
        <p:txBody>
          <a:bodyPr/>
          <a:lstStyle/>
          <a:p>
            <a:r>
              <a:rPr lang="en-US" dirty="0" smtClean="0">
                <a:solidFill>
                  <a:schemeClr val="bg1"/>
                </a:solidFill>
              </a:rPr>
              <a:t>.</a:t>
            </a:r>
            <a:endParaRPr lang="en-US" dirty="0">
              <a:solidFill>
                <a:schemeClr val="bg1"/>
              </a:solidFill>
            </a:endParaRPr>
          </a:p>
        </p:txBody>
      </p:sp>
      <p:sp>
        <p:nvSpPr>
          <p:cNvPr id="5" name="Rectangle 4"/>
          <p:cNvSpPr/>
          <p:nvPr/>
        </p:nvSpPr>
        <p:spPr>
          <a:xfrm>
            <a:off x="3157688" y="2056063"/>
            <a:ext cx="2802369" cy="2400657"/>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sz="5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32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In</a:t>
            </a:r>
            <a:br>
              <a:rPr lang="en-US" sz="32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32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Quadriplegic </a:t>
            </a:r>
            <a:br>
              <a:rPr lang="en-US" sz="32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32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Patients</a:t>
            </a:r>
            <a:endParaRPr lang="en-US" sz="32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487313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cs typeface="Times New Roman" panose="02020603050405020304" pitchFamily="18" charset="0"/>
              </a:rPr>
              <a:t>Muse &amp; S-EEG Sensor</a:t>
            </a:r>
            <a:endParaRPr dirty="0">
              <a:latin typeface="+mj-lt"/>
              <a:cs typeface="Times New Roman" panose="02020603050405020304" pitchFamily="18" charset="0"/>
            </a:endParaRPr>
          </a:p>
          <a:p>
            <a:pPr marL="0" lvl="0" indent="0" algn="ctr" rtl="0">
              <a:spcBef>
                <a:spcPts val="0"/>
              </a:spcBef>
              <a:spcAft>
                <a:spcPts val="0"/>
              </a:spcAft>
              <a:buNone/>
            </a:pPr>
            <a:endParaRPr dirty="0"/>
          </a:p>
        </p:txBody>
      </p:sp>
      <p:sp>
        <p:nvSpPr>
          <p:cNvPr id="564" name="Google Shape;564;p31"/>
          <p:cNvSpPr/>
          <p:nvPr/>
        </p:nvSpPr>
        <p:spPr>
          <a:xfrm>
            <a:off x="2949269" y="1421899"/>
            <a:ext cx="156951" cy="270859"/>
          </a:xfrm>
          <a:custGeom>
            <a:avLst/>
            <a:gdLst/>
            <a:ahLst/>
            <a:cxnLst/>
            <a:rect l="l" t="t" r="r" b="b"/>
            <a:pathLst>
              <a:path w="423" h="730" extrusionOk="0">
                <a:moveTo>
                  <a:pt x="96" y="0"/>
                </a:moveTo>
                <a:cubicBezTo>
                  <a:pt x="46" y="0"/>
                  <a:pt x="1" y="38"/>
                  <a:pt x="1" y="94"/>
                </a:cubicBezTo>
                <a:lnTo>
                  <a:pt x="1" y="636"/>
                </a:lnTo>
                <a:cubicBezTo>
                  <a:pt x="1" y="692"/>
                  <a:pt x="46" y="730"/>
                  <a:pt x="96" y="730"/>
                </a:cubicBezTo>
                <a:cubicBezTo>
                  <a:pt x="119" y="730"/>
                  <a:pt x="143" y="722"/>
                  <a:pt x="164" y="705"/>
                </a:cubicBezTo>
                <a:lnTo>
                  <a:pt x="327" y="528"/>
                </a:lnTo>
                <a:cubicBezTo>
                  <a:pt x="422" y="447"/>
                  <a:pt x="422" y="296"/>
                  <a:pt x="327" y="202"/>
                </a:cubicBezTo>
                <a:lnTo>
                  <a:pt x="164" y="25"/>
                </a:lnTo>
                <a:cubicBezTo>
                  <a:pt x="143" y="8"/>
                  <a:pt x="119" y="0"/>
                  <a:pt x="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087681" y="1226375"/>
            <a:ext cx="2585053" cy="681600"/>
          </a:xfrm>
          <a:custGeom>
            <a:avLst/>
            <a:gdLst/>
            <a:ahLst/>
            <a:cxnLst/>
            <a:rect l="l" t="t" r="r" b="b"/>
            <a:pathLst>
              <a:path w="6967" h="1837" extrusionOk="0">
                <a:moveTo>
                  <a:pt x="1" y="1"/>
                </a:moveTo>
                <a:lnTo>
                  <a:pt x="791" y="775"/>
                </a:lnTo>
                <a:cubicBezTo>
                  <a:pt x="830" y="817"/>
                  <a:pt x="843" y="870"/>
                  <a:pt x="843" y="912"/>
                </a:cubicBezTo>
                <a:cubicBezTo>
                  <a:pt x="843" y="968"/>
                  <a:pt x="830" y="1007"/>
                  <a:pt x="791" y="1049"/>
                </a:cubicBezTo>
                <a:lnTo>
                  <a:pt x="1" y="1836"/>
                </a:lnTo>
                <a:lnTo>
                  <a:pt x="6069" y="1836"/>
                </a:lnTo>
                <a:lnTo>
                  <a:pt x="6967" y="912"/>
                </a:lnTo>
                <a:lnTo>
                  <a:pt x="60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      </a:t>
            </a:r>
            <a:r>
              <a:rPr lang="en-US" sz="2000" dirty="0">
                <a:latin typeface="+mj-lt"/>
                <a:cs typeface="Times New Roman" panose="02020603050405020304" pitchFamily="18" charset="0"/>
              </a:rPr>
              <a:t>Muse</a:t>
            </a:r>
            <a:endParaRPr sz="2000" dirty="0">
              <a:latin typeface="+mj-lt"/>
              <a:cs typeface="Times New Roman" panose="02020603050405020304" pitchFamily="18" charset="0"/>
            </a:endParaRPr>
          </a:p>
        </p:txBody>
      </p:sp>
      <p:sp>
        <p:nvSpPr>
          <p:cNvPr id="575" name="Google Shape;575;p31"/>
          <p:cNvSpPr/>
          <p:nvPr/>
        </p:nvSpPr>
        <p:spPr>
          <a:xfrm>
            <a:off x="1218799" y="857411"/>
            <a:ext cx="1470634" cy="1270869"/>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2940828" y="1140650"/>
            <a:ext cx="515378" cy="834469"/>
          </a:xfrm>
          <a:custGeom>
            <a:avLst/>
            <a:gdLst/>
            <a:ahLst/>
            <a:cxnLst/>
            <a:rect l="l" t="t" r="r" b="b"/>
            <a:pathLst>
              <a:path w="1389" h="2249" extrusionOk="0">
                <a:moveTo>
                  <a:pt x="237" y="0"/>
                </a:moveTo>
                <a:cubicBezTo>
                  <a:pt x="190" y="0"/>
                  <a:pt x="143" y="21"/>
                  <a:pt x="108" y="62"/>
                </a:cubicBezTo>
                <a:lnTo>
                  <a:pt x="1" y="156"/>
                </a:lnTo>
                <a:lnTo>
                  <a:pt x="843" y="986"/>
                </a:lnTo>
                <a:cubicBezTo>
                  <a:pt x="912" y="1067"/>
                  <a:pt x="912" y="1192"/>
                  <a:pt x="843" y="1260"/>
                </a:cubicBezTo>
                <a:lnTo>
                  <a:pt x="1" y="2103"/>
                </a:lnTo>
                <a:lnTo>
                  <a:pt x="108" y="2197"/>
                </a:lnTo>
                <a:cubicBezTo>
                  <a:pt x="143" y="2232"/>
                  <a:pt x="190" y="2249"/>
                  <a:pt x="237" y="2249"/>
                </a:cubicBezTo>
                <a:cubicBezTo>
                  <a:pt x="285" y="2249"/>
                  <a:pt x="332" y="2232"/>
                  <a:pt x="366" y="2197"/>
                </a:cubicBezTo>
                <a:lnTo>
                  <a:pt x="1307" y="1260"/>
                </a:lnTo>
                <a:cubicBezTo>
                  <a:pt x="1389" y="1192"/>
                  <a:pt x="1389" y="1067"/>
                  <a:pt x="1307" y="986"/>
                </a:cubicBezTo>
                <a:lnTo>
                  <a:pt x="366" y="62"/>
                </a:lnTo>
                <a:cubicBezTo>
                  <a:pt x="332" y="21"/>
                  <a:pt x="285" y="0"/>
                  <a:pt x="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779687" y="1200608"/>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01</a:t>
            </a:r>
            <a:endParaRPr dirty="0">
              <a:solidFill>
                <a:srgbClr val="FFFFFF"/>
              </a:solidFill>
            </a:endParaRPr>
          </a:p>
        </p:txBody>
      </p:sp>
      <p:sp>
        <p:nvSpPr>
          <p:cNvPr id="37" name="Google Shape;568;p31">
            <a:extLst>
              <a:ext uri="{FF2B5EF4-FFF2-40B4-BE49-F238E27FC236}">
                <a16:creationId xmlns:a16="http://schemas.microsoft.com/office/drawing/2014/main" id="{D52FFA06-9DE0-3050-0135-10770A00A902}"/>
              </a:ext>
            </a:extLst>
          </p:cNvPr>
          <p:cNvSpPr/>
          <p:nvPr/>
        </p:nvSpPr>
        <p:spPr>
          <a:xfrm>
            <a:off x="3940098" y="3776676"/>
            <a:ext cx="2757793" cy="681229"/>
          </a:xfrm>
          <a:custGeom>
            <a:avLst/>
            <a:gdLst/>
            <a:ahLst/>
            <a:cxnLst/>
            <a:rect l="l" t="t" r="r" b="b"/>
            <a:pathLst>
              <a:path w="6953" h="1836" extrusionOk="0">
                <a:moveTo>
                  <a:pt x="898" y="0"/>
                </a:moveTo>
                <a:lnTo>
                  <a:pt x="0" y="911"/>
                </a:lnTo>
                <a:lnTo>
                  <a:pt x="898" y="1836"/>
                </a:lnTo>
                <a:lnTo>
                  <a:pt x="6953" y="1836"/>
                </a:lnTo>
                <a:lnTo>
                  <a:pt x="6179" y="1049"/>
                </a:lnTo>
                <a:cubicBezTo>
                  <a:pt x="6136" y="1006"/>
                  <a:pt x="6123" y="967"/>
                  <a:pt x="6123" y="911"/>
                </a:cubicBezTo>
                <a:cubicBezTo>
                  <a:pt x="6123" y="869"/>
                  <a:pt x="6136" y="817"/>
                  <a:pt x="6179" y="774"/>
                </a:cubicBezTo>
                <a:lnTo>
                  <a:pt x="69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7;p31">
            <a:extLst>
              <a:ext uri="{FF2B5EF4-FFF2-40B4-BE49-F238E27FC236}">
                <a16:creationId xmlns:a16="http://schemas.microsoft.com/office/drawing/2014/main" id="{66E09F43-A6C5-A541-26AC-0B2B27E24F29}"/>
              </a:ext>
            </a:extLst>
          </p:cNvPr>
          <p:cNvSpPr/>
          <p:nvPr/>
        </p:nvSpPr>
        <p:spPr>
          <a:xfrm>
            <a:off x="6641059" y="3994133"/>
            <a:ext cx="156580" cy="271230"/>
          </a:xfrm>
          <a:custGeom>
            <a:avLst/>
            <a:gdLst/>
            <a:ahLst/>
            <a:cxnLst/>
            <a:rect l="l" t="t" r="r" b="b"/>
            <a:pathLst>
              <a:path w="422" h="731" extrusionOk="0">
                <a:moveTo>
                  <a:pt x="327" y="1"/>
                </a:moveTo>
                <a:cubicBezTo>
                  <a:pt x="304" y="1"/>
                  <a:pt x="280" y="8"/>
                  <a:pt x="259" y="26"/>
                </a:cubicBezTo>
                <a:lnTo>
                  <a:pt x="95" y="202"/>
                </a:lnTo>
                <a:cubicBezTo>
                  <a:pt x="1" y="297"/>
                  <a:pt x="1" y="447"/>
                  <a:pt x="95" y="529"/>
                </a:cubicBezTo>
                <a:lnTo>
                  <a:pt x="259" y="705"/>
                </a:lnTo>
                <a:cubicBezTo>
                  <a:pt x="280" y="722"/>
                  <a:pt x="304" y="730"/>
                  <a:pt x="327" y="730"/>
                </a:cubicBezTo>
                <a:cubicBezTo>
                  <a:pt x="377" y="730"/>
                  <a:pt x="422" y="693"/>
                  <a:pt x="422" y="637"/>
                </a:cubicBezTo>
                <a:lnTo>
                  <a:pt x="422" y="94"/>
                </a:lnTo>
                <a:cubicBezTo>
                  <a:pt x="422" y="38"/>
                  <a:pt x="377" y="1"/>
                  <a:pt x="327" y="1"/>
                </a:cubicBezTo>
                <a:close/>
              </a:path>
            </a:pathLst>
          </a:custGeom>
          <a:solidFill>
            <a:srgbClr val="64D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txBox="1"/>
          <p:nvPr/>
        </p:nvSpPr>
        <p:spPr>
          <a:xfrm>
            <a:off x="4267200" y="3830961"/>
            <a:ext cx="2108868"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latin typeface="+mj-lt"/>
                <a:ea typeface="Fira Sans"/>
                <a:cs typeface="Times New Roman" panose="02020603050405020304" pitchFamily="18" charset="0"/>
                <a:sym typeface="Fira Sans"/>
              </a:rPr>
              <a:t>S-EEG Sensor</a:t>
            </a:r>
            <a:endParaRPr sz="2000" dirty="0">
              <a:latin typeface="+mj-lt"/>
              <a:ea typeface="Fira Sans"/>
              <a:cs typeface="Times New Roman" panose="02020603050405020304" pitchFamily="18" charset="0"/>
              <a:sym typeface="Fira Sans"/>
            </a:endParaRPr>
          </a:p>
        </p:txBody>
      </p:sp>
      <p:sp>
        <p:nvSpPr>
          <p:cNvPr id="28" name="Google Shape;566;p31">
            <a:extLst>
              <a:ext uri="{FF2B5EF4-FFF2-40B4-BE49-F238E27FC236}">
                <a16:creationId xmlns:a16="http://schemas.microsoft.com/office/drawing/2014/main" id="{293F610A-EBEA-CDF8-7E2D-900FFD8E1501}"/>
              </a:ext>
            </a:extLst>
          </p:cNvPr>
          <p:cNvSpPr/>
          <p:nvPr/>
        </p:nvSpPr>
        <p:spPr>
          <a:xfrm>
            <a:off x="6335676" y="3674599"/>
            <a:ext cx="515378" cy="835953"/>
          </a:xfrm>
          <a:custGeom>
            <a:avLst/>
            <a:gdLst/>
            <a:ahLst/>
            <a:cxnLst/>
            <a:rect l="l" t="t" r="r" b="b"/>
            <a:pathLst>
              <a:path w="1389" h="2253" extrusionOk="0">
                <a:moveTo>
                  <a:pt x="1149" y="1"/>
                </a:moveTo>
                <a:cubicBezTo>
                  <a:pt x="1102" y="1"/>
                  <a:pt x="1054" y="18"/>
                  <a:pt x="1019" y="52"/>
                </a:cubicBezTo>
                <a:lnTo>
                  <a:pt x="82" y="989"/>
                </a:lnTo>
                <a:cubicBezTo>
                  <a:pt x="0" y="1071"/>
                  <a:pt x="0" y="1195"/>
                  <a:pt x="82" y="1264"/>
                </a:cubicBezTo>
                <a:lnTo>
                  <a:pt x="1019" y="2201"/>
                </a:lnTo>
                <a:cubicBezTo>
                  <a:pt x="1054" y="2235"/>
                  <a:pt x="1102" y="2252"/>
                  <a:pt x="1149" y="2252"/>
                </a:cubicBezTo>
                <a:cubicBezTo>
                  <a:pt x="1197" y="2252"/>
                  <a:pt x="1245" y="2235"/>
                  <a:pt x="1277" y="2201"/>
                </a:cubicBezTo>
                <a:lnTo>
                  <a:pt x="1388" y="2106"/>
                </a:lnTo>
                <a:lnTo>
                  <a:pt x="542" y="1264"/>
                </a:lnTo>
                <a:cubicBezTo>
                  <a:pt x="477" y="1195"/>
                  <a:pt x="477" y="1071"/>
                  <a:pt x="542" y="989"/>
                </a:cubicBezTo>
                <a:lnTo>
                  <a:pt x="1388" y="160"/>
                </a:lnTo>
                <a:lnTo>
                  <a:pt x="1277" y="52"/>
                </a:lnTo>
                <a:cubicBezTo>
                  <a:pt x="1245" y="18"/>
                  <a:pt x="1197" y="1"/>
                  <a:pt x="1149" y="1"/>
                </a:cubicBezTo>
                <a:close/>
              </a:path>
            </a:pathLst>
          </a:custGeom>
          <a:solidFill>
            <a:srgbClr val="64D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8;p31">
            <a:extLst>
              <a:ext uri="{FF2B5EF4-FFF2-40B4-BE49-F238E27FC236}">
                <a16:creationId xmlns:a16="http://schemas.microsoft.com/office/drawing/2014/main" id="{7F0D13F8-EB1C-D5A0-49A6-FD4734547B6E}"/>
              </a:ext>
            </a:extLst>
          </p:cNvPr>
          <p:cNvSpPr/>
          <p:nvPr/>
        </p:nvSpPr>
        <p:spPr>
          <a:xfrm>
            <a:off x="7079039" y="3593372"/>
            <a:ext cx="1470634" cy="1270869"/>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0;p31">
            <a:extLst>
              <a:ext uri="{FF2B5EF4-FFF2-40B4-BE49-F238E27FC236}">
                <a16:creationId xmlns:a16="http://schemas.microsoft.com/office/drawing/2014/main" id="{5FBE9011-96D2-0601-7902-BBD965015A96}"/>
              </a:ext>
            </a:extLst>
          </p:cNvPr>
          <p:cNvSpPr/>
          <p:nvPr/>
        </p:nvSpPr>
        <p:spPr>
          <a:xfrm>
            <a:off x="7573039" y="3951435"/>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pic>
        <p:nvPicPr>
          <p:cNvPr id="38" name="Picture 37">
            <a:extLst>
              <a:ext uri="{FF2B5EF4-FFF2-40B4-BE49-F238E27FC236}">
                <a16:creationId xmlns:a16="http://schemas.microsoft.com/office/drawing/2014/main" id="{A122AD15-9D40-CCE6-DE3F-8C3DA2D13992}"/>
              </a:ext>
            </a:extLst>
          </p:cNvPr>
          <p:cNvPicPr>
            <a:picLocks noChangeAspect="1"/>
          </p:cNvPicPr>
          <p:nvPr/>
        </p:nvPicPr>
        <p:blipFill rotWithShape="1">
          <a:blip r:embed="rId3"/>
          <a:srcRect b="16892"/>
          <a:stretch/>
        </p:blipFill>
        <p:spPr>
          <a:xfrm>
            <a:off x="5687123" y="936703"/>
            <a:ext cx="2891882" cy="2274848"/>
          </a:xfrm>
          <a:prstGeom prst="rect">
            <a:avLst/>
          </a:prstGeom>
        </p:spPr>
      </p:pic>
      <p:pic>
        <p:nvPicPr>
          <p:cNvPr id="3" name="Picture 2">
            <a:extLst>
              <a:ext uri="{FF2B5EF4-FFF2-40B4-BE49-F238E27FC236}">
                <a16:creationId xmlns:a16="http://schemas.microsoft.com/office/drawing/2014/main" id="{327B8569-EA8F-649F-C32C-DFDBD9A3F91E}"/>
              </a:ext>
            </a:extLst>
          </p:cNvPr>
          <p:cNvPicPr>
            <a:picLocks noChangeAspect="1"/>
          </p:cNvPicPr>
          <p:nvPr/>
        </p:nvPicPr>
        <p:blipFill rotWithShape="1">
          <a:blip r:embed="rId4"/>
          <a:srcRect l="667" t="3036" b="2293"/>
          <a:stretch/>
        </p:blipFill>
        <p:spPr>
          <a:xfrm>
            <a:off x="698810" y="2297151"/>
            <a:ext cx="3211552" cy="2728696"/>
          </a:xfrm>
          <a:prstGeom prst="rect">
            <a:avLst/>
          </a:prstGeom>
        </p:spPr>
      </p:pic>
      <p:sp>
        <p:nvSpPr>
          <p:cNvPr id="40" name="Google Shape;567;p31">
            <a:extLst>
              <a:ext uri="{FF2B5EF4-FFF2-40B4-BE49-F238E27FC236}">
                <a16:creationId xmlns:a16="http://schemas.microsoft.com/office/drawing/2014/main" id="{F0F1F970-88F7-C8D3-C221-85E3D55E263D}"/>
              </a:ext>
            </a:extLst>
          </p:cNvPr>
          <p:cNvSpPr/>
          <p:nvPr/>
        </p:nvSpPr>
        <p:spPr>
          <a:xfrm>
            <a:off x="6838063" y="3997850"/>
            <a:ext cx="150035" cy="271230"/>
          </a:xfrm>
          <a:custGeom>
            <a:avLst/>
            <a:gdLst/>
            <a:ahLst/>
            <a:cxnLst/>
            <a:rect l="l" t="t" r="r" b="b"/>
            <a:pathLst>
              <a:path w="422" h="731" extrusionOk="0">
                <a:moveTo>
                  <a:pt x="327" y="1"/>
                </a:moveTo>
                <a:cubicBezTo>
                  <a:pt x="304" y="1"/>
                  <a:pt x="280" y="8"/>
                  <a:pt x="259" y="26"/>
                </a:cubicBezTo>
                <a:lnTo>
                  <a:pt x="95" y="202"/>
                </a:lnTo>
                <a:cubicBezTo>
                  <a:pt x="1" y="297"/>
                  <a:pt x="1" y="447"/>
                  <a:pt x="95" y="529"/>
                </a:cubicBezTo>
                <a:lnTo>
                  <a:pt x="259" y="705"/>
                </a:lnTo>
                <a:cubicBezTo>
                  <a:pt x="280" y="722"/>
                  <a:pt x="304" y="730"/>
                  <a:pt x="327" y="730"/>
                </a:cubicBezTo>
                <a:cubicBezTo>
                  <a:pt x="377" y="730"/>
                  <a:pt x="422" y="693"/>
                  <a:pt x="422" y="637"/>
                </a:cubicBezTo>
                <a:lnTo>
                  <a:pt x="422" y="94"/>
                </a:lnTo>
                <a:cubicBezTo>
                  <a:pt x="422" y="38"/>
                  <a:pt x="377" y="1"/>
                  <a:pt x="327" y="1"/>
                </a:cubicBezTo>
                <a:close/>
              </a:path>
            </a:pathLst>
          </a:custGeom>
          <a:solidFill>
            <a:srgbClr val="64D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4;p31">
            <a:extLst>
              <a:ext uri="{FF2B5EF4-FFF2-40B4-BE49-F238E27FC236}">
                <a16:creationId xmlns:a16="http://schemas.microsoft.com/office/drawing/2014/main" id="{3BDB852E-8048-12B9-20E8-8CF75F57020A}"/>
              </a:ext>
            </a:extLst>
          </p:cNvPr>
          <p:cNvSpPr/>
          <p:nvPr/>
        </p:nvSpPr>
        <p:spPr>
          <a:xfrm>
            <a:off x="2758068" y="1462788"/>
            <a:ext cx="158582" cy="209896"/>
          </a:xfrm>
          <a:custGeom>
            <a:avLst/>
            <a:gdLst/>
            <a:ahLst/>
            <a:cxnLst/>
            <a:rect l="l" t="t" r="r" b="b"/>
            <a:pathLst>
              <a:path w="423" h="730" extrusionOk="0">
                <a:moveTo>
                  <a:pt x="96" y="0"/>
                </a:moveTo>
                <a:cubicBezTo>
                  <a:pt x="46" y="0"/>
                  <a:pt x="1" y="38"/>
                  <a:pt x="1" y="94"/>
                </a:cubicBezTo>
                <a:lnTo>
                  <a:pt x="1" y="636"/>
                </a:lnTo>
                <a:cubicBezTo>
                  <a:pt x="1" y="692"/>
                  <a:pt x="46" y="730"/>
                  <a:pt x="96" y="730"/>
                </a:cubicBezTo>
                <a:cubicBezTo>
                  <a:pt x="119" y="730"/>
                  <a:pt x="143" y="722"/>
                  <a:pt x="164" y="705"/>
                </a:cubicBezTo>
                <a:lnTo>
                  <a:pt x="327" y="528"/>
                </a:lnTo>
                <a:cubicBezTo>
                  <a:pt x="422" y="447"/>
                  <a:pt x="422" y="296"/>
                  <a:pt x="327" y="202"/>
                </a:cubicBezTo>
                <a:lnTo>
                  <a:pt x="164" y="25"/>
                </a:lnTo>
                <a:cubicBezTo>
                  <a:pt x="143" y="8"/>
                  <a:pt x="119" y="0"/>
                  <a:pt x="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44"/>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cs typeface="Times New Roman" panose="02020603050405020304" pitchFamily="18" charset="0"/>
              </a:rPr>
              <a:t>Muse</a:t>
            </a:r>
            <a:r>
              <a:rPr lang="en" dirty="0">
                <a:latin typeface="+mj-lt"/>
              </a:rPr>
              <a:t> Headset</a:t>
            </a:r>
            <a:endParaRPr dirty="0">
              <a:latin typeface="+mj-lt"/>
            </a:endParaRPr>
          </a:p>
          <a:p>
            <a:pPr marL="0" lvl="0" indent="0" algn="ctr" rtl="0">
              <a:spcBef>
                <a:spcPts val="0"/>
              </a:spcBef>
              <a:spcAft>
                <a:spcPts val="0"/>
              </a:spcAft>
              <a:buNone/>
            </a:pPr>
            <a:endParaRPr dirty="0"/>
          </a:p>
        </p:txBody>
      </p:sp>
      <p:grpSp>
        <p:nvGrpSpPr>
          <p:cNvPr id="1092" name="Google Shape;1092;p44"/>
          <p:cNvGrpSpPr/>
          <p:nvPr/>
        </p:nvGrpSpPr>
        <p:grpSpPr>
          <a:xfrm>
            <a:off x="539647" y="1597970"/>
            <a:ext cx="3195754" cy="812179"/>
            <a:chOff x="3120475" y="1235600"/>
            <a:chExt cx="2903041" cy="812179"/>
          </a:xfrm>
        </p:grpSpPr>
        <p:sp>
          <p:nvSpPr>
            <p:cNvPr id="1093" name="Google Shape;1093;p44"/>
            <p:cNvSpPr/>
            <p:nvPr/>
          </p:nvSpPr>
          <p:spPr>
            <a:xfrm>
              <a:off x="3527718" y="1289592"/>
              <a:ext cx="2495798" cy="698929"/>
            </a:xfrm>
            <a:custGeom>
              <a:avLst/>
              <a:gdLst/>
              <a:ahLst/>
              <a:cxnLst/>
              <a:rect l="l" t="t" r="r" b="b"/>
              <a:pathLst>
                <a:path w="7581" h="2123" extrusionOk="0">
                  <a:moveTo>
                    <a:pt x="2124" y="0"/>
                  </a:moveTo>
                  <a:cubicBezTo>
                    <a:pt x="1539" y="0"/>
                    <a:pt x="1062" y="477"/>
                    <a:pt x="1062" y="1062"/>
                  </a:cubicBezTo>
                  <a:cubicBezTo>
                    <a:pt x="1062" y="1649"/>
                    <a:pt x="589" y="2123"/>
                    <a:pt x="1" y="2123"/>
                  </a:cubicBezTo>
                  <a:lnTo>
                    <a:pt x="6519" y="2123"/>
                  </a:lnTo>
                  <a:cubicBezTo>
                    <a:pt x="6807" y="2123"/>
                    <a:pt x="7078" y="2002"/>
                    <a:pt x="7267" y="1813"/>
                  </a:cubicBezTo>
                  <a:cubicBezTo>
                    <a:pt x="7460" y="1620"/>
                    <a:pt x="7581" y="1349"/>
                    <a:pt x="7581" y="1048"/>
                  </a:cubicBezTo>
                  <a:cubicBezTo>
                    <a:pt x="7568" y="464"/>
                    <a:pt x="7078" y="0"/>
                    <a:pt x="6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20475" y="1235600"/>
              <a:ext cx="407571" cy="403621"/>
            </a:xfrm>
            <a:custGeom>
              <a:avLst/>
              <a:gdLst/>
              <a:ahLst/>
              <a:cxnLst/>
              <a:rect l="l" t="t" r="r" b="b"/>
              <a:pathLst>
                <a:path w="1238" h="1226" extrusionOk="0">
                  <a:moveTo>
                    <a:pt x="1238" y="1"/>
                  </a:moveTo>
                  <a:cubicBezTo>
                    <a:pt x="558" y="1"/>
                    <a:pt x="0" y="546"/>
                    <a:pt x="0" y="1226"/>
                  </a:cubicBezTo>
                  <a:lnTo>
                    <a:pt x="1238" y="1226"/>
                  </a:lnTo>
                  <a:lnTo>
                    <a:pt x="1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527718" y="1638891"/>
              <a:ext cx="408888" cy="408888"/>
            </a:xfrm>
            <a:custGeom>
              <a:avLst/>
              <a:gdLst/>
              <a:ahLst/>
              <a:cxnLst/>
              <a:rect l="l" t="t" r="r" b="b"/>
              <a:pathLst>
                <a:path w="1242" h="1242" extrusionOk="0">
                  <a:moveTo>
                    <a:pt x="1" y="1"/>
                  </a:moveTo>
                  <a:lnTo>
                    <a:pt x="1" y="1242"/>
                  </a:lnTo>
                  <a:cubicBezTo>
                    <a:pt x="683" y="1242"/>
                    <a:pt x="1242" y="683"/>
                    <a:pt x="1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178417" y="1289592"/>
              <a:ext cx="699258" cy="698929"/>
            </a:xfrm>
            <a:custGeom>
              <a:avLst/>
              <a:gdLst/>
              <a:ahLst/>
              <a:cxnLst/>
              <a:rect l="l" t="t" r="r" b="b"/>
              <a:pathLst>
                <a:path w="2124" h="2123" extrusionOk="0">
                  <a:moveTo>
                    <a:pt x="1062" y="0"/>
                  </a:moveTo>
                  <a:cubicBezTo>
                    <a:pt x="477" y="0"/>
                    <a:pt x="0" y="477"/>
                    <a:pt x="0" y="1062"/>
                  </a:cubicBezTo>
                  <a:cubicBezTo>
                    <a:pt x="0" y="1649"/>
                    <a:pt x="477" y="2123"/>
                    <a:pt x="1062" y="2123"/>
                  </a:cubicBezTo>
                  <a:cubicBezTo>
                    <a:pt x="1650" y="2123"/>
                    <a:pt x="2123" y="1649"/>
                    <a:pt x="2123" y="1062"/>
                  </a:cubicBezTo>
                  <a:cubicBezTo>
                    <a:pt x="2123" y="477"/>
                    <a:pt x="1650" y="0"/>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272903" y="1384077"/>
              <a:ext cx="511275" cy="510946"/>
            </a:xfrm>
            <a:custGeom>
              <a:avLst/>
              <a:gdLst/>
              <a:ahLst/>
              <a:cxnLst/>
              <a:rect l="l" t="t" r="r" b="b"/>
              <a:pathLst>
                <a:path w="1553" h="1552" extrusionOk="0">
                  <a:moveTo>
                    <a:pt x="775" y="1"/>
                  </a:moveTo>
                  <a:cubicBezTo>
                    <a:pt x="353" y="1"/>
                    <a:pt x="1" y="353"/>
                    <a:pt x="1" y="775"/>
                  </a:cubicBezTo>
                  <a:cubicBezTo>
                    <a:pt x="1" y="1212"/>
                    <a:pt x="353" y="1552"/>
                    <a:pt x="775" y="1552"/>
                  </a:cubicBezTo>
                  <a:cubicBezTo>
                    <a:pt x="1212" y="1552"/>
                    <a:pt x="1552" y="1212"/>
                    <a:pt x="1552" y="775"/>
                  </a:cubicBezTo>
                  <a:cubicBezTo>
                    <a:pt x="1552" y="353"/>
                    <a:pt x="1212" y="1"/>
                    <a:pt x="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solidFill>
                  <a:latin typeface="Fira Sans"/>
                  <a:ea typeface="Fira Sans"/>
                  <a:cs typeface="Fira Sans"/>
                  <a:sym typeface="Fira Sans"/>
                </a:rPr>
                <a:t>01</a:t>
              </a:r>
              <a:endParaRPr sz="1800" dirty="0">
                <a:solidFill>
                  <a:schemeClr val="accent6"/>
                </a:solidFill>
                <a:latin typeface="Fira Sans"/>
                <a:ea typeface="Fira Sans"/>
                <a:cs typeface="Fira Sans"/>
                <a:sym typeface="Fira Sans"/>
              </a:endParaRPr>
            </a:p>
          </p:txBody>
        </p:sp>
      </p:grpSp>
      <p:grpSp>
        <p:nvGrpSpPr>
          <p:cNvPr id="1098" name="Google Shape;1098;p44"/>
          <p:cNvGrpSpPr/>
          <p:nvPr/>
        </p:nvGrpSpPr>
        <p:grpSpPr>
          <a:xfrm>
            <a:off x="5615262" y="1590369"/>
            <a:ext cx="3034063" cy="815142"/>
            <a:chOff x="3120475" y="2074446"/>
            <a:chExt cx="2903049" cy="815142"/>
          </a:xfrm>
        </p:grpSpPr>
        <p:sp>
          <p:nvSpPr>
            <p:cNvPr id="1099" name="Google Shape;1099;p44"/>
            <p:cNvSpPr/>
            <p:nvPr/>
          </p:nvSpPr>
          <p:spPr>
            <a:xfrm>
              <a:off x="3120475" y="2132388"/>
              <a:ext cx="2495469" cy="699258"/>
            </a:xfrm>
            <a:custGeom>
              <a:avLst/>
              <a:gdLst/>
              <a:ahLst/>
              <a:cxnLst/>
              <a:rect l="l" t="t" r="r" b="b"/>
              <a:pathLst>
                <a:path w="7580" h="2124" extrusionOk="0">
                  <a:moveTo>
                    <a:pt x="1091" y="1"/>
                  </a:moveTo>
                  <a:cubicBezTo>
                    <a:pt x="503" y="1"/>
                    <a:pt x="13" y="461"/>
                    <a:pt x="0" y="1049"/>
                  </a:cubicBezTo>
                  <a:cubicBezTo>
                    <a:pt x="0" y="1346"/>
                    <a:pt x="124" y="1620"/>
                    <a:pt x="314" y="1810"/>
                  </a:cubicBezTo>
                  <a:cubicBezTo>
                    <a:pt x="503" y="1999"/>
                    <a:pt x="777" y="2123"/>
                    <a:pt x="1061" y="2123"/>
                  </a:cubicBezTo>
                  <a:lnTo>
                    <a:pt x="7580" y="2123"/>
                  </a:lnTo>
                  <a:cubicBezTo>
                    <a:pt x="6995" y="2123"/>
                    <a:pt x="6519" y="1646"/>
                    <a:pt x="6519" y="1062"/>
                  </a:cubicBezTo>
                  <a:cubicBezTo>
                    <a:pt x="6519" y="477"/>
                    <a:pt x="6042" y="1"/>
                    <a:pt x="5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5615623" y="2074446"/>
              <a:ext cx="407900" cy="407571"/>
            </a:xfrm>
            <a:custGeom>
              <a:avLst/>
              <a:gdLst/>
              <a:ahLst/>
              <a:cxnLst/>
              <a:rect l="l" t="t" r="r" b="b"/>
              <a:pathLst>
                <a:path w="1239" h="1238" extrusionOk="0">
                  <a:moveTo>
                    <a:pt x="1" y="0"/>
                  </a:moveTo>
                  <a:lnTo>
                    <a:pt x="1" y="1238"/>
                  </a:lnTo>
                  <a:lnTo>
                    <a:pt x="1239" y="1238"/>
                  </a:lnTo>
                  <a:cubicBezTo>
                    <a:pt x="1239" y="555"/>
                    <a:pt x="680"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5208380" y="2481688"/>
              <a:ext cx="407571" cy="407900"/>
            </a:xfrm>
            <a:custGeom>
              <a:avLst/>
              <a:gdLst/>
              <a:ahLst/>
              <a:cxnLst/>
              <a:rect l="l" t="t" r="r" b="b"/>
              <a:pathLst>
                <a:path w="1238" h="1239" extrusionOk="0">
                  <a:moveTo>
                    <a:pt x="0" y="1"/>
                  </a:moveTo>
                  <a:cubicBezTo>
                    <a:pt x="0" y="680"/>
                    <a:pt x="559" y="1239"/>
                    <a:pt x="1238" y="1239"/>
                  </a:cubicBezTo>
                  <a:lnTo>
                    <a:pt x="1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p:cNvSpPr/>
            <p:nvPr/>
          </p:nvSpPr>
          <p:spPr>
            <a:xfrm>
              <a:off x="5266322" y="2132388"/>
              <a:ext cx="699258" cy="699258"/>
            </a:xfrm>
            <a:custGeom>
              <a:avLst/>
              <a:gdLst/>
              <a:ahLst/>
              <a:cxnLst/>
              <a:rect l="l" t="t" r="r" b="b"/>
              <a:pathLst>
                <a:path w="2124" h="2124" extrusionOk="0">
                  <a:moveTo>
                    <a:pt x="1062" y="1"/>
                  </a:moveTo>
                  <a:cubicBezTo>
                    <a:pt x="477" y="1"/>
                    <a:pt x="1" y="477"/>
                    <a:pt x="1" y="1062"/>
                  </a:cubicBezTo>
                  <a:cubicBezTo>
                    <a:pt x="1" y="1646"/>
                    <a:pt x="477" y="2123"/>
                    <a:pt x="1062" y="2123"/>
                  </a:cubicBezTo>
                  <a:cubicBezTo>
                    <a:pt x="1647" y="2123"/>
                    <a:pt x="2123" y="1646"/>
                    <a:pt x="2123" y="1062"/>
                  </a:cubicBezTo>
                  <a:cubicBezTo>
                    <a:pt x="2123" y="477"/>
                    <a:pt x="1647" y="1"/>
                    <a:pt x="10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5360808" y="2225886"/>
              <a:ext cx="511275" cy="510946"/>
            </a:xfrm>
            <a:custGeom>
              <a:avLst/>
              <a:gdLst/>
              <a:ahLst/>
              <a:cxnLst/>
              <a:rect l="l" t="t" r="r" b="b"/>
              <a:pathLst>
                <a:path w="1553" h="1552" extrusionOk="0">
                  <a:moveTo>
                    <a:pt x="775" y="1"/>
                  </a:moveTo>
                  <a:cubicBezTo>
                    <a:pt x="354" y="1"/>
                    <a:pt x="1" y="340"/>
                    <a:pt x="1" y="778"/>
                  </a:cubicBezTo>
                  <a:cubicBezTo>
                    <a:pt x="1" y="1199"/>
                    <a:pt x="354" y="1552"/>
                    <a:pt x="775" y="1552"/>
                  </a:cubicBezTo>
                  <a:cubicBezTo>
                    <a:pt x="1209" y="1552"/>
                    <a:pt x="1552" y="1199"/>
                    <a:pt x="1552" y="778"/>
                  </a:cubicBezTo>
                  <a:cubicBezTo>
                    <a:pt x="1552" y="340"/>
                    <a:pt x="1209" y="1"/>
                    <a:pt x="775" y="1"/>
                  </a:cubicBezTo>
                  <a:close/>
                </a:path>
              </a:pathLst>
            </a:custGeom>
            <a:solidFill>
              <a:srgbClr val="ACEA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6"/>
                  </a:solidFill>
                  <a:latin typeface="Fira Sans"/>
                  <a:ea typeface="Fira Sans"/>
                  <a:cs typeface="Fira Sans"/>
                  <a:sym typeface="Fira Sans"/>
                </a:rPr>
                <a:t>02</a:t>
              </a:r>
              <a:endParaRPr sz="1800">
                <a:solidFill>
                  <a:schemeClr val="accent6"/>
                </a:solidFill>
                <a:latin typeface="Fira Sans"/>
                <a:ea typeface="Fira Sans"/>
                <a:cs typeface="Fira Sans"/>
                <a:sym typeface="Fira Sans"/>
              </a:endParaRPr>
            </a:p>
          </p:txBody>
        </p:sp>
      </p:grpSp>
      <p:grpSp>
        <p:nvGrpSpPr>
          <p:cNvPr id="1104" name="Google Shape;1104;p44"/>
          <p:cNvGrpSpPr/>
          <p:nvPr/>
        </p:nvGrpSpPr>
        <p:grpSpPr>
          <a:xfrm>
            <a:off x="584616" y="3348501"/>
            <a:ext cx="3260361" cy="815471"/>
            <a:chOff x="3120475" y="2934362"/>
            <a:chExt cx="3087569" cy="815471"/>
          </a:xfrm>
        </p:grpSpPr>
        <p:sp>
          <p:nvSpPr>
            <p:cNvPr id="1105" name="Google Shape;1105;p44"/>
            <p:cNvSpPr/>
            <p:nvPr/>
          </p:nvSpPr>
          <p:spPr>
            <a:xfrm>
              <a:off x="3527718" y="2992633"/>
              <a:ext cx="2680326" cy="698929"/>
            </a:xfrm>
            <a:custGeom>
              <a:avLst/>
              <a:gdLst/>
              <a:ahLst/>
              <a:cxnLst/>
              <a:rect l="l" t="t" r="r" b="b"/>
              <a:pathLst>
                <a:path w="7581" h="2123" extrusionOk="0">
                  <a:moveTo>
                    <a:pt x="2124" y="0"/>
                  </a:moveTo>
                  <a:cubicBezTo>
                    <a:pt x="1539" y="0"/>
                    <a:pt x="1062" y="477"/>
                    <a:pt x="1062" y="1062"/>
                  </a:cubicBezTo>
                  <a:cubicBezTo>
                    <a:pt x="1062" y="1646"/>
                    <a:pt x="589" y="2123"/>
                    <a:pt x="1" y="2123"/>
                  </a:cubicBezTo>
                  <a:lnTo>
                    <a:pt x="6519" y="2123"/>
                  </a:lnTo>
                  <a:cubicBezTo>
                    <a:pt x="6807" y="2123"/>
                    <a:pt x="7078" y="1999"/>
                    <a:pt x="7267" y="1809"/>
                  </a:cubicBezTo>
                  <a:cubicBezTo>
                    <a:pt x="7460" y="1620"/>
                    <a:pt x="7581" y="1346"/>
                    <a:pt x="7581" y="1048"/>
                  </a:cubicBezTo>
                  <a:cubicBezTo>
                    <a:pt x="7568" y="461"/>
                    <a:pt x="7078" y="0"/>
                    <a:pt x="64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p:cNvSpPr/>
            <p:nvPr/>
          </p:nvSpPr>
          <p:spPr>
            <a:xfrm>
              <a:off x="3120475" y="2934362"/>
              <a:ext cx="407571" cy="407900"/>
            </a:xfrm>
            <a:custGeom>
              <a:avLst/>
              <a:gdLst/>
              <a:ahLst/>
              <a:cxnLst/>
              <a:rect l="l" t="t" r="r" b="b"/>
              <a:pathLst>
                <a:path w="1238" h="1239" extrusionOk="0">
                  <a:moveTo>
                    <a:pt x="1238" y="1"/>
                  </a:moveTo>
                  <a:cubicBezTo>
                    <a:pt x="558" y="1"/>
                    <a:pt x="0" y="556"/>
                    <a:pt x="0" y="1239"/>
                  </a:cubicBezTo>
                  <a:lnTo>
                    <a:pt x="1238" y="1239"/>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3527718" y="3341933"/>
              <a:ext cx="408888" cy="407900"/>
            </a:xfrm>
            <a:custGeom>
              <a:avLst/>
              <a:gdLst/>
              <a:ahLst/>
              <a:cxnLst/>
              <a:rect l="l" t="t" r="r" b="b"/>
              <a:pathLst>
                <a:path w="1242" h="1239" extrusionOk="0">
                  <a:moveTo>
                    <a:pt x="1" y="1"/>
                  </a:moveTo>
                  <a:lnTo>
                    <a:pt x="1" y="1238"/>
                  </a:lnTo>
                  <a:cubicBezTo>
                    <a:pt x="683" y="1238"/>
                    <a:pt x="1242" y="680"/>
                    <a:pt x="12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3178417" y="2992633"/>
              <a:ext cx="699258" cy="698929"/>
            </a:xfrm>
            <a:custGeom>
              <a:avLst/>
              <a:gdLst/>
              <a:ahLst/>
              <a:cxnLst/>
              <a:rect l="l" t="t" r="r" b="b"/>
              <a:pathLst>
                <a:path w="2124" h="2123" extrusionOk="0">
                  <a:moveTo>
                    <a:pt x="1062" y="0"/>
                  </a:moveTo>
                  <a:cubicBezTo>
                    <a:pt x="477" y="0"/>
                    <a:pt x="0" y="477"/>
                    <a:pt x="0" y="1062"/>
                  </a:cubicBezTo>
                  <a:cubicBezTo>
                    <a:pt x="0" y="1646"/>
                    <a:pt x="477" y="2123"/>
                    <a:pt x="1062" y="2123"/>
                  </a:cubicBezTo>
                  <a:cubicBezTo>
                    <a:pt x="1650" y="2123"/>
                    <a:pt x="2123" y="1646"/>
                    <a:pt x="2123" y="1062"/>
                  </a:cubicBezTo>
                  <a:cubicBezTo>
                    <a:pt x="2123" y="477"/>
                    <a:pt x="1650" y="0"/>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3272903" y="3086131"/>
              <a:ext cx="511275" cy="510946"/>
            </a:xfrm>
            <a:custGeom>
              <a:avLst/>
              <a:gdLst/>
              <a:ahLst/>
              <a:cxnLst/>
              <a:rect l="l" t="t" r="r" b="b"/>
              <a:pathLst>
                <a:path w="1553" h="1552" extrusionOk="0">
                  <a:moveTo>
                    <a:pt x="775" y="0"/>
                  </a:moveTo>
                  <a:cubicBezTo>
                    <a:pt x="353" y="0"/>
                    <a:pt x="1" y="340"/>
                    <a:pt x="1" y="778"/>
                  </a:cubicBezTo>
                  <a:cubicBezTo>
                    <a:pt x="1" y="1199"/>
                    <a:pt x="353" y="1552"/>
                    <a:pt x="775" y="1552"/>
                  </a:cubicBezTo>
                  <a:cubicBezTo>
                    <a:pt x="1212" y="1552"/>
                    <a:pt x="1552" y="1199"/>
                    <a:pt x="1552" y="778"/>
                  </a:cubicBezTo>
                  <a:cubicBezTo>
                    <a:pt x="1552" y="340"/>
                    <a:pt x="1212" y="0"/>
                    <a:pt x="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6"/>
                  </a:solidFill>
                  <a:latin typeface="Fira Sans"/>
                  <a:ea typeface="Fira Sans"/>
                  <a:cs typeface="Fira Sans"/>
                  <a:sym typeface="Fira Sans"/>
                </a:rPr>
                <a:t>03</a:t>
              </a:r>
              <a:endParaRPr sz="1800">
                <a:solidFill>
                  <a:schemeClr val="accent6"/>
                </a:solidFill>
                <a:latin typeface="Fira Sans"/>
                <a:ea typeface="Fira Sans"/>
                <a:cs typeface="Fira Sans"/>
                <a:sym typeface="Fira Sans"/>
              </a:endParaRPr>
            </a:p>
          </p:txBody>
        </p:sp>
      </p:grpSp>
      <p:grpSp>
        <p:nvGrpSpPr>
          <p:cNvPr id="1110" name="Google Shape;1110;p44"/>
          <p:cNvGrpSpPr/>
          <p:nvPr/>
        </p:nvGrpSpPr>
        <p:grpSpPr>
          <a:xfrm>
            <a:off x="5491290" y="3357412"/>
            <a:ext cx="3195510" cy="833868"/>
            <a:chOff x="3120475" y="3776171"/>
            <a:chExt cx="2903049" cy="833868"/>
          </a:xfrm>
        </p:grpSpPr>
        <p:sp>
          <p:nvSpPr>
            <p:cNvPr id="1111" name="Google Shape;1111;p44"/>
            <p:cNvSpPr/>
            <p:nvPr/>
          </p:nvSpPr>
          <p:spPr>
            <a:xfrm>
              <a:off x="5208380" y="4202138"/>
              <a:ext cx="407571" cy="407900"/>
            </a:xfrm>
            <a:custGeom>
              <a:avLst/>
              <a:gdLst/>
              <a:ahLst/>
              <a:cxnLst/>
              <a:rect l="l" t="t" r="r" b="b"/>
              <a:pathLst>
                <a:path w="1238" h="1239" extrusionOk="0">
                  <a:moveTo>
                    <a:pt x="0" y="1"/>
                  </a:moveTo>
                  <a:cubicBezTo>
                    <a:pt x="0" y="680"/>
                    <a:pt x="559" y="1239"/>
                    <a:pt x="1238" y="1239"/>
                  </a:cubicBezTo>
                  <a:lnTo>
                    <a:pt x="12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3120475" y="3834442"/>
              <a:ext cx="2495469" cy="699258"/>
            </a:xfrm>
            <a:custGeom>
              <a:avLst/>
              <a:gdLst/>
              <a:ahLst/>
              <a:cxnLst/>
              <a:rect l="l" t="t" r="r" b="b"/>
              <a:pathLst>
                <a:path w="7580" h="2124" extrusionOk="0">
                  <a:moveTo>
                    <a:pt x="1091" y="0"/>
                  </a:moveTo>
                  <a:cubicBezTo>
                    <a:pt x="503" y="0"/>
                    <a:pt x="13" y="464"/>
                    <a:pt x="0" y="1049"/>
                  </a:cubicBezTo>
                  <a:cubicBezTo>
                    <a:pt x="0" y="1349"/>
                    <a:pt x="124" y="1607"/>
                    <a:pt x="314" y="1810"/>
                  </a:cubicBezTo>
                  <a:cubicBezTo>
                    <a:pt x="503" y="2002"/>
                    <a:pt x="777" y="2123"/>
                    <a:pt x="1061" y="2123"/>
                  </a:cubicBezTo>
                  <a:lnTo>
                    <a:pt x="7580" y="2123"/>
                  </a:lnTo>
                  <a:cubicBezTo>
                    <a:pt x="6995" y="2123"/>
                    <a:pt x="6519" y="1646"/>
                    <a:pt x="6519" y="1062"/>
                  </a:cubicBezTo>
                  <a:cubicBezTo>
                    <a:pt x="6519" y="477"/>
                    <a:pt x="6042" y="0"/>
                    <a:pt x="5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5615623" y="3776171"/>
              <a:ext cx="407900" cy="407900"/>
            </a:xfrm>
            <a:custGeom>
              <a:avLst/>
              <a:gdLst/>
              <a:ahLst/>
              <a:cxnLst/>
              <a:rect l="l" t="t" r="r" b="b"/>
              <a:pathLst>
                <a:path w="1239" h="1239" extrusionOk="0">
                  <a:moveTo>
                    <a:pt x="1" y="1"/>
                  </a:moveTo>
                  <a:lnTo>
                    <a:pt x="1" y="1239"/>
                  </a:lnTo>
                  <a:lnTo>
                    <a:pt x="1239" y="1239"/>
                  </a:lnTo>
                  <a:cubicBezTo>
                    <a:pt x="1239" y="559"/>
                    <a:pt x="68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p:cNvSpPr/>
            <p:nvPr/>
          </p:nvSpPr>
          <p:spPr>
            <a:xfrm>
              <a:off x="5266322" y="3834442"/>
              <a:ext cx="699258" cy="699258"/>
            </a:xfrm>
            <a:custGeom>
              <a:avLst/>
              <a:gdLst/>
              <a:ahLst/>
              <a:cxnLst/>
              <a:rect l="l" t="t" r="r" b="b"/>
              <a:pathLst>
                <a:path w="2124" h="2124" extrusionOk="0">
                  <a:moveTo>
                    <a:pt x="1062" y="0"/>
                  </a:moveTo>
                  <a:cubicBezTo>
                    <a:pt x="477" y="0"/>
                    <a:pt x="1" y="477"/>
                    <a:pt x="1" y="1062"/>
                  </a:cubicBezTo>
                  <a:cubicBezTo>
                    <a:pt x="1" y="1646"/>
                    <a:pt x="477" y="2123"/>
                    <a:pt x="1062" y="2123"/>
                  </a:cubicBezTo>
                  <a:cubicBezTo>
                    <a:pt x="1647" y="2123"/>
                    <a:pt x="2123" y="1646"/>
                    <a:pt x="2123" y="1062"/>
                  </a:cubicBezTo>
                  <a:cubicBezTo>
                    <a:pt x="2123" y="477"/>
                    <a:pt x="1647" y="0"/>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5360808" y="3928928"/>
              <a:ext cx="511275" cy="510946"/>
            </a:xfrm>
            <a:custGeom>
              <a:avLst/>
              <a:gdLst/>
              <a:ahLst/>
              <a:cxnLst/>
              <a:rect l="l" t="t" r="r" b="b"/>
              <a:pathLst>
                <a:path w="1553" h="1552" extrusionOk="0">
                  <a:moveTo>
                    <a:pt x="775" y="1"/>
                  </a:moveTo>
                  <a:cubicBezTo>
                    <a:pt x="354" y="1"/>
                    <a:pt x="1" y="340"/>
                    <a:pt x="1" y="775"/>
                  </a:cubicBezTo>
                  <a:cubicBezTo>
                    <a:pt x="1" y="1196"/>
                    <a:pt x="354" y="1552"/>
                    <a:pt x="775" y="1552"/>
                  </a:cubicBezTo>
                  <a:cubicBezTo>
                    <a:pt x="1209" y="1552"/>
                    <a:pt x="1552" y="1196"/>
                    <a:pt x="1552" y="775"/>
                  </a:cubicBezTo>
                  <a:cubicBezTo>
                    <a:pt x="1552" y="340"/>
                    <a:pt x="1209" y="1"/>
                    <a:pt x="775"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solidFill>
                  <a:latin typeface="Fira Sans"/>
                  <a:ea typeface="Fira Sans"/>
                  <a:cs typeface="Fira Sans"/>
                  <a:sym typeface="Fira Sans"/>
                </a:rPr>
                <a:t>04</a:t>
              </a:r>
              <a:endParaRPr sz="1800" dirty="0">
                <a:solidFill>
                  <a:schemeClr val="accent6"/>
                </a:solidFill>
                <a:latin typeface="Fira Sans"/>
                <a:ea typeface="Fira Sans"/>
                <a:cs typeface="Fira Sans"/>
                <a:sym typeface="Fira Sans"/>
              </a:endParaRPr>
            </a:p>
          </p:txBody>
        </p:sp>
      </p:grpSp>
      <p:sp>
        <p:nvSpPr>
          <p:cNvPr id="1116" name="Google Shape;1116;p44"/>
          <p:cNvSpPr txBox="1"/>
          <p:nvPr/>
        </p:nvSpPr>
        <p:spPr>
          <a:xfrm>
            <a:off x="5766323" y="1724577"/>
            <a:ext cx="1965300" cy="534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2000" b="1" dirty="0">
                <a:latin typeface="Times New Roman" panose="02020603050405020304" pitchFamily="18" charset="0"/>
                <a:ea typeface="Fira Sans"/>
                <a:cs typeface="Times New Roman" panose="02020603050405020304" pitchFamily="18" charset="0"/>
                <a:sym typeface="Fira Sans"/>
              </a:rPr>
              <a:t>Muse</a:t>
            </a:r>
            <a:r>
              <a:rPr lang="en-US" sz="2000" dirty="0">
                <a:latin typeface="Times New Roman" panose="02020603050405020304" pitchFamily="18" charset="0"/>
                <a:ea typeface="Fira Sans"/>
                <a:cs typeface="Times New Roman" panose="02020603050405020304" pitchFamily="18" charset="0"/>
                <a:sym typeface="Fira Sans"/>
              </a:rPr>
              <a:t> based on EEG Technique</a:t>
            </a:r>
            <a:endParaRPr sz="2000" dirty="0">
              <a:latin typeface="Times New Roman" panose="02020603050405020304" pitchFamily="18" charset="0"/>
              <a:ea typeface="Fira Sans"/>
              <a:cs typeface="Times New Roman" panose="02020603050405020304" pitchFamily="18" charset="0"/>
              <a:sym typeface="Fira Sans"/>
            </a:endParaRPr>
          </a:p>
        </p:txBody>
      </p:sp>
      <p:sp>
        <p:nvSpPr>
          <p:cNvPr id="1119" name="Google Shape;1119;p44"/>
          <p:cNvSpPr txBox="1"/>
          <p:nvPr/>
        </p:nvSpPr>
        <p:spPr>
          <a:xfrm>
            <a:off x="5591673" y="3510169"/>
            <a:ext cx="19653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latin typeface="Times New Roman" panose="02020603050405020304" pitchFamily="18" charset="0"/>
                <a:ea typeface="Fira Sans"/>
                <a:cs typeface="Times New Roman" panose="02020603050405020304" pitchFamily="18" charset="0"/>
                <a:sym typeface="Fira Sans"/>
              </a:rPr>
              <a:t>Muse advantages &amp; disadvantages</a:t>
            </a:r>
            <a:endParaRPr sz="2000" dirty="0">
              <a:latin typeface="Times New Roman" panose="02020603050405020304" pitchFamily="18" charset="0"/>
              <a:ea typeface="Fira Sans"/>
              <a:cs typeface="Times New Roman" panose="02020603050405020304" pitchFamily="18" charset="0"/>
              <a:sym typeface="Fira Sans"/>
            </a:endParaRPr>
          </a:p>
        </p:txBody>
      </p:sp>
      <p:sp>
        <p:nvSpPr>
          <p:cNvPr id="1121" name="Google Shape;1121;p44"/>
          <p:cNvSpPr txBox="1"/>
          <p:nvPr/>
        </p:nvSpPr>
        <p:spPr>
          <a:xfrm>
            <a:off x="1671987" y="1728541"/>
            <a:ext cx="1965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imes New Roman" panose="02020603050405020304" pitchFamily="18" charset="0"/>
                <a:ea typeface="Fira Sans"/>
                <a:cs typeface="Times New Roman" panose="02020603050405020304" pitchFamily="18" charset="0"/>
                <a:sym typeface="Fira Sans"/>
              </a:rPr>
              <a:t>Muse Channels</a:t>
            </a:r>
            <a:endParaRPr sz="2000" dirty="0">
              <a:latin typeface="Times New Roman" panose="02020603050405020304" pitchFamily="18" charset="0"/>
              <a:ea typeface="Fira Sans"/>
              <a:cs typeface="Times New Roman" panose="02020603050405020304" pitchFamily="18" charset="0"/>
              <a:sym typeface="Fira Sans"/>
            </a:endParaRPr>
          </a:p>
        </p:txBody>
      </p:sp>
      <p:sp>
        <p:nvSpPr>
          <p:cNvPr id="1122" name="Google Shape;1122;p44"/>
          <p:cNvSpPr txBox="1"/>
          <p:nvPr/>
        </p:nvSpPr>
        <p:spPr>
          <a:xfrm>
            <a:off x="1567767" y="3507765"/>
            <a:ext cx="2157288"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Channels locations</a:t>
            </a:r>
            <a:endParaRPr sz="2000" dirty="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123" name="Google Shape;1123;p44"/>
          <p:cNvSpPr txBox="1"/>
          <p:nvPr/>
        </p:nvSpPr>
        <p:spPr>
          <a:xfrm>
            <a:off x="1737999" y="4266806"/>
            <a:ext cx="1965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Fira Sans"/>
              <a:ea typeface="Fira Sans"/>
              <a:cs typeface="Fira Sans"/>
              <a:sym typeface="Fira Sans"/>
            </a:endParaRPr>
          </a:p>
        </p:txBody>
      </p:sp>
      <p:grpSp>
        <p:nvGrpSpPr>
          <p:cNvPr id="1124" name="Google Shape;1124;p44"/>
          <p:cNvGrpSpPr/>
          <p:nvPr/>
        </p:nvGrpSpPr>
        <p:grpSpPr>
          <a:xfrm>
            <a:off x="2941392" y="2354146"/>
            <a:ext cx="3439275" cy="1010361"/>
            <a:chOff x="2844875" y="2302278"/>
            <a:chExt cx="3439275" cy="1010361"/>
          </a:xfrm>
        </p:grpSpPr>
        <p:cxnSp>
          <p:nvCxnSpPr>
            <p:cNvPr id="1130" name="Google Shape;1130;p44"/>
            <p:cNvCxnSpPr/>
            <p:nvPr/>
          </p:nvCxnSpPr>
          <p:spPr>
            <a:xfrm rot="16200000" flipH="1">
              <a:off x="3334025" y="1813128"/>
              <a:ext cx="238200" cy="1216500"/>
            </a:xfrm>
            <a:prstGeom prst="bentConnector2">
              <a:avLst/>
            </a:prstGeom>
            <a:noFill/>
            <a:ln w="19050" cap="flat" cmpd="sng">
              <a:solidFill>
                <a:schemeClr val="accent2"/>
              </a:solidFill>
              <a:prstDash val="solid"/>
              <a:round/>
              <a:headEnd type="oval" w="med" len="med"/>
              <a:tailEnd type="none" w="med" len="med"/>
            </a:ln>
          </p:spPr>
        </p:cxnSp>
        <p:cxnSp>
          <p:nvCxnSpPr>
            <p:cNvPr id="1131" name="Google Shape;1131;p44"/>
            <p:cNvCxnSpPr/>
            <p:nvPr/>
          </p:nvCxnSpPr>
          <p:spPr>
            <a:xfrm rot="-5400000">
              <a:off x="3334025" y="2585289"/>
              <a:ext cx="238200" cy="1216500"/>
            </a:xfrm>
            <a:prstGeom prst="bentConnector2">
              <a:avLst/>
            </a:prstGeom>
            <a:noFill/>
            <a:ln w="19050" cap="flat" cmpd="sng">
              <a:solidFill>
                <a:schemeClr val="accent3"/>
              </a:solidFill>
              <a:prstDash val="solid"/>
              <a:round/>
              <a:headEnd type="oval" w="med" len="med"/>
              <a:tailEnd type="none" w="med" len="med"/>
            </a:ln>
          </p:spPr>
        </p:cxnSp>
        <p:cxnSp>
          <p:nvCxnSpPr>
            <p:cNvPr id="1132" name="Google Shape;1132;p44"/>
            <p:cNvCxnSpPr/>
            <p:nvPr/>
          </p:nvCxnSpPr>
          <p:spPr>
            <a:xfrm rot="5400000">
              <a:off x="5556800" y="1855064"/>
              <a:ext cx="238200" cy="1216500"/>
            </a:xfrm>
            <a:prstGeom prst="bentConnector2">
              <a:avLst/>
            </a:prstGeom>
            <a:noFill/>
            <a:ln w="19050" cap="flat" cmpd="sng">
              <a:solidFill>
                <a:schemeClr val="accent1"/>
              </a:solidFill>
              <a:prstDash val="solid"/>
              <a:round/>
              <a:headEnd type="oval" w="med" len="med"/>
              <a:tailEnd type="none" w="med" len="med"/>
            </a:ln>
          </p:spPr>
        </p:cxnSp>
        <p:cxnSp>
          <p:nvCxnSpPr>
            <p:cNvPr id="1133" name="Google Shape;1133;p44"/>
            <p:cNvCxnSpPr/>
            <p:nvPr/>
          </p:nvCxnSpPr>
          <p:spPr>
            <a:xfrm rot="5400000" flipH="1">
              <a:off x="5556800" y="2585289"/>
              <a:ext cx="238200" cy="1216500"/>
            </a:xfrm>
            <a:prstGeom prst="bentConnector2">
              <a:avLst/>
            </a:prstGeom>
            <a:noFill/>
            <a:ln w="19050" cap="flat" cmpd="sng">
              <a:solidFill>
                <a:schemeClr val="lt2"/>
              </a:solidFill>
              <a:prstDash val="solid"/>
              <a:round/>
              <a:headEnd type="oval" w="med" len="med"/>
              <a:tailEnd type="none" w="med" len="med"/>
            </a:ln>
          </p:spPr>
        </p:cxnSp>
      </p:grpSp>
      <p:pic>
        <p:nvPicPr>
          <p:cNvPr id="4" name="Picture 3">
            <a:extLst>
              <a:ext uri="{FF2B5EF4-FFF2-40B4-BE49-F238E27FC236}">
                <a16:creationId xmlns:a16="http://schemas.microsoft.com/office/drawing/2014/main" id="{3CA56980-C943-2AA6-215F-C6931CBE3BE6}"/>
              </a:ext>
            </a:extLst>
          </p:cNvPr>
          <p:cNvPicPr>
            <a:picLocks noChangeAspect="1"/>
          </p:cNvPicPr>
          <p:nvPr/>
        </p:nvPicPr>
        <p:blipFill>
          <a:blip r:embed="rId3"/>
          <a:stretch>
            <a:fillRect/>
          </a:stretch>
        </p:blipFill>
        <p:spPr>
          <a:xfrm>
            <a:off x="3750739" y="1808957"/>
            <a:ext cx="1835623" cy="171229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89;p28">
            <a:extLst>
              <a:ext uri="{FF2B5EF4-FFF2-40B4-BE49-F238E27FC236}">
                <a16:creationId xmlns:a16="http://schemas.microsoft.com/office/drawing/2014/main" id="{65422B3D-CDF8-A53D-F568-A1C1FDE329DD}"/>
              </a:ext>
            </a:extLst>
          </p:cNvPr>
          <p:cNvSpPr txBox="1"/>
          <p:nvPr/>
        </p:nvSpPr>
        <p:spPr>
          <a:xfrm>
            <a:off x="2628900" y="57428"/>
            <a:ext cx="3326224" cy="9026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US" sz="2400" dirty="0">
                <a:latin typeface="+mj-lt"/>
                <a:cs typeface="Times New Roman" panose="02020603050405020304" pitchFamily="18" charset="0"/>
              </a:rPr>
              <a:t>   </a:t>
            </a:r>
            <a:r>
              <a:rPr lang="en-US" sz="2400" dirty="0" smtClean="0">
                <a:latin typeface="+mj-lt"/>
                <a:cs typeface="Times New Roman" panose="02020603050405020304" pitchFamily="18" charset="0"/>
              </a:rPr>
              <a:t> </a:t>
            </a:r>
            <a:r>
              <a:rPr lang="en-US" sz="2400" dirty="0">
                <a:latin typeface="+mj-lt"/>
                <a:cs typeface="Times New Roman" panose="02020603050405020304" pitchFamily="18" charset="0"/>
              </a:rPr>
              <a:t>S-EEG Sensor</a:t>
            </a:r>
          </a:p>
        </p:txBody>
      </p:sp>
      <p:sp>
        <p:nvSpPr>
          <p:cNvPr id="7" name="TextBox 6">
            <a:extLst>
              <a:ext uri="{FF2B5EF4-FFF2-40B4-BE49-F238E27FC236}">
                <a16:creationId xmlns:a16="http://schemas.microsoft.com/office/drawing/2014/main" id="{C0498420-F867-28F6-C630-3192CCBACC46}"/>
              </a:ext>
            </a:extLst>
          </p:cNvPr>
          <p:cNvSpPr txBox="1"/>
          <p:nvPr/>
        </p:nvSpPr>
        <p:spPr>
          <a:xfrm>
            <a:off x="0" y="2011694"/>
            <a:ext cx="3750910" cy="338554"/>
          </a:xfrm>
          <a:prstGeom prst="rect">
            <a:avLst/>
          </a:prstGeom>
          <a:noFill/>
        </p:spPr>
        <p:txBody>
          <a:bodyPr wrap="square">
            <a:spAutoFit/>
          </a:bodyPr>
          <a:lstStyle/>
          <a:p>
            <a:pPr marL="285750" lvl="0" indent="-285750" algn="ctr" rtl="0">
              <a:spcBef>
                <a:spcPts val="0"/>
              </a:spcBef>
              <a:spcAft>
                <a:spcPts val="0"/>
              </a:spcAft>
              <a:buFont typeface="Arial" panose="020B0604020202020204" pitchFamily="34" charset="0"/>
              <a:buChar char="•"/>
            </a:pPr>
            <a:r>
              <a:rPr lang="en-US" sz="1600" dirty="0" smtClean="0">
                <a:latin typeface="+mj-lt"/>
                <a:cs typeface="Times New Roman" panose="02020603050405020304" pitchFamily="18" charset="0"/>
              </a:rPr>
              <a:t> S-EEG Sensor channel TP10,</a:t>
            </a:r>
            <a:r>
              <a:rPr lang="en-US" sz="1600" dirty="0" smtClean="0">
                <a:latin typeface="+mj-lt"/>
                <a:ea typeface="Fira Sans"/>
                <a:cs typeface="Times New Roman" panose="02020603050405020304" pitchFamily="18" charset="0"/>
                <a:sym typeface="Fira Sans"/>
              </a:rPr>
              <a:t> FPZ</a:t>
            </a:r>
            <a:endParaRPr lang="en-US" sz="1600" dirty="0">
              <a:latin typeface="+mj-lt"/>
              <a:ea typeface="Fira Sans"/>
              <a:cs typeface="Times New Roman" panose="02020603050405020304" pitchFamily="18" charset="0"/>
              <a:sym typeface="Fira Sans"/>
            </a:endParaRPr>
          </a:p>
        </p:txBody>
      </p:sp>
      <p:sp>
        <p:nvSpPr>
          <p:cNvPr id="9" name="TextBox 8">
            <a:extLst>
              <a:ext uri="{FF2B5EF4-FFF2-40B4-BE49-F238E27FC236}">
                <a16:creationId xmlns:a16="http://schemas.microsoft.com/office/drawing/2014/main" id="{A042F8BB-9E34-C9B9-D4BC-0E3A6A3E7CD3}"/>
              </a:ext>
            </a:extLst>
          </p:cNvPr>
          <p:cNvSpPr txBox="1"/>
          <p:nvPr/>
        </p:nvSpPr>
        <p:spPr>
          <a:xfrm>
            <a:off x="74874" y="2747769"/>
            <a:ext cx="4884420"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mj-lt"/>
                <a:cs typeface="Times New Roman" panose="02020603050405020304" pitchFamily="18" charset="0"/>
              </a:rPr>
              <a:t> S-EEG Sensor Advantages</a:t>
            </a:r>
            <a:endParaRPr lang="en-US" sz="1600" dirty="0">
              <a:latin typeface="+mj-lt"/>
            </a:endParaRPr>
          </a:p>
        </p:txBody>
      </p:sp>
      <p:sp>
        <p:nvSpPr>
          <p:cNvPr id="11" name="TextBox 10">
            <a:extLst>
              <a:ext uri="{FF2B5EF4-FFF2-40B4-BE49-F238E27FC236}">
                <a16:creationId xmlns:a16="http://schemas.microsoft.com/office/drawing/2014/main" id="{D5021BA0-F803-D4F5-E4F0-51500A675D66}"/>
              </a:ext>
            </a:extLst>
          </p:cNvPr>
          <p:cNvSpPr txBox="1"/>
          <p:nvPr/>
        </p:nvSpPr>
        <p:spPr>
          <a:xfrm>
            <a:off x="125565" y="3483844"/>
            <a:ext cx="4572000" cy="3385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mj-lt"/>
                <a:cs typeface="Times New Roman" panose="02020603050405020304" pitchFamily="18" charset="0"/>
              </a:rPr>
              <a:t> S-EEG Sensor output </a:t>
            </a:r>
            <a:endParaRPr lang="en-US" sz="1600" dirty="0">
              <a:latin typeface="+mj-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1437" y="1357640"/>
            <a:ext cx="4734139" cy="3512408"/>
          </a:xfrm>
          <a:prstGeom prst="rect">
            <a:avLst/>
          </a:prstGeom>
        </p:spPr>
      </p:pic>
    </p:spTree>
    <p:extLst>
      <p:ext uri="{BB962C8B-B14F-4D97-AF65-F5344CB8AC3E}">
        <p14:creationId xmlns:p14="http://schemas.microsoft.com/office/powerpoint/2010/main" val="27267187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108080" y="343833"/>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cs typeface="Times New Roman" panose="02020603050405020304" pitchFamily="18" charset="0"/>
              </a:rPr>
              <a:t>Sensor</a:t>
            </a:r>
            <a:r>
              <a:rPr lang="en" dirty="0">
                <a:latin typeface="+mj-lt"/>
              </a:rPr>
              <a:t> </a:t>
            </a:r>
            <a:r>
              <a:rPr lang="en" dirty="0">
                <a:latin typeface="+mj-lt"/>
                <a:cs typeface="Times New Roman" panose="02020603050405020304" pitchFamily="18" charset="0"/>
              </a:rPr>
              <a:t>Components</a:t>
            </a:r>
            <a:endParaRPr dirty="0">
              <a:latin typeface="+mj-lt"/>
              <a:cs typeface="Times New Roman" panose="02020603050405020304" pitchFamily="18" charset="0"/>
            </a:endParaRPr>
          </a:p>
          <a:p>
            <a:pPr marL="0" lvl="0" indent="0" algn="ctr" rtl="0">
              <a:spcBef>
                <a:spcPts val="0"/>
              </a:spcBef>
              <a:spcAft>
                <a:spcPts val="0"/>
              </a:spcAft>
              <a:buNone/>
            </a:pPr>
            <a:endParaRPr dirty="0"/>
          </a:p>
        </p:txBody>
      </p:sp>
      <p:sp>
        <p:nvSpPr>
          <p:cNvPr id="166" name="Google Shape;166;p20"/>
          <p:cNvSpPr/>
          <p:nvPr/>
        </p:nvSpPr>
        <p:spPr>
          <a:xfrm>
            <a:off x="707875" y="1234655"/>
            <a:ext cx="1470634" cy="1270869"/>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1"/>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707875" y="3118230"/>
            <a:ext cx="1470634" cy="1270869"/>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4"/>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5107775" y="3118230"/>
            <a:ext cx="1470634" cy="1270869"/>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3"/>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5107775" y="1234655"/>
            <a:ext cx="1470634" cy="1270869"/>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txBox="1"/>
          <p:nvPr/>
        </p:nvSpPr>
        <p:spPr>
          <a:xfrm>
            <a:off x="2375988" y="3312776"/>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rPr>
              <a:t>Notch Filter</a:t>
            </a:r>
            <a:endParaRPr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71" name="Google Shape;171;p20"/>
          <p:cNvSpPr txBox="1"/>
          <p:nvPr/>
        </p:nvSpPr>
        <p:spPr>
          <a:xfrm>
            <a:off x="2375988" y="3659626"/>
            <a:ext cx="18846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latin typeface="Times New Roman" panose="02020603050405020304" pitchFamily="18" charset="0"/>
                <a:ea typeface="Fira Sans"/>
                <a:cs typeface="Times New Roman" panose="02020603050405020304" pitchFamily="18" charset="0"/>
                <a:sym typeface="Fira Sans"/>
              </a:rPr>
              <a:t>To block 50 Hz</a:t>
            </a:r>
            <a:endParaRPr sz="1600" dirty="0">
              <a:latin typeface="Times New Roman" panose="02020603050405020304" pitchFamily="18" charset="0"/>
              <a:ea typeface="Fira Sans"/>
              <a:cs typeface="Times New Roman" panose="02020603050405020304" pitchFamily="18" charset="0"/>
              <a:sym typeface="Fira Sans"/>
            </a:endParaRPr>
          </a:p>
        </p:txBody>
      </p:sp>
      <p:sp>
        <p:nvSpPr>
          <p:cNvPr id="172" name="Google Shape;172;p20"/>
          <p:cNvSpPr txBox="1"/>
          <p:nvPr/>
        </p:nvSpPr>
        <p:spPr>
          <a:xfrm>
            <a:off x="2311261" y="1398951"/>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rPr>
              <a:t>amplifer</a:t>
            </a:r>
            <a:endParaRPr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73" name="Google Shape;173;p20"/>
          <p:cNvSpPr txBox="1"/>
          <p:nvPr/>
        </p:nvSpPr>
        <p:spPr>
          <a:xfrm>
            <a:off x="2375988" y="1776069"/>
            <a:ext cx="18846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latin typeface="Times New Roman" panose="02020603050405020304" pitchFamily="18" charset="0"/>
                <a:ea typeface="Fira Sans"/>
                <a:cs typeface="Times New Roman" panose="02020603050405020304" pitchFamily="18" charset="0"/>
                <a:sym typeface="Fira Sans"/>
              </a:rPr>
              <a:t>Because the signal is very small in mv</a:t>
            </a:r>
            <a:endParaRPr sz="1600" dirty="0">
              <a:latin typeface="Times New Roman" panose="02020603050405020304" pitchFamily="18" charset="0"/>
              <a:ea typeface="Fira Sans"/>
              <a:cs typeface="Times New Roman" panose="02020603050405020304" pitchFamily="18" charset="0"/>
              <a:sym typeface="Fira Sans"/>
            </a:endParaRPr>
          </a:p>
        </p:txBody>
      </p:sp>
      <p:sp>
        <p:nvSpPr>
          <p:cNvPr id="174" name="Google Shape;174;p20"/>
          <p:cNvSpPr txBox="1"/>
          <p:nvPr/>
        </p:nvSpPr>
        <p:spPr>
          <a:xfrm>
            <a:off x="6767988" y="1429216"/>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rPr>
              <a:t>Filters</a:t>
            </a:r>
            <a:endParaRPr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75" name="Google Shape;175;p20"/>
          <p:cNvSpPr txBox="1"/>
          <p:nvPr/>
        </p:nvSpPr>
        <p:spPr>
          <a:xfrm>
            <a:off x="6767988" y="1776066"/>
            <a:ext cx="18846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latin typeface="Times New Roman" panose="02020603050405020304" pitchFamily="18" charset="0"/>
                <a:ea typeface="Fira Sans"/>
                <a:cs typeface="Times New Roman" panose="02020603050405020304" pitchFamily="18" charset="0"/>
                <a:sym typeface="Fira Sans"/>
              </a:rPr>
              <a:t>Because the signals is very noisy.</a:t>
            </a:r>
            <a:endParaRPr sz="1600" dirty="0">
              <a:latin typeface="Times New Roman" panose="02020603050405020304" pitchFamily="18" charset="0"/>
              <a:ea typeface="Fira Sans"/>
              <a:cs typeface="Times New Roman" panose="02020603050405020304" pitchFamily="18" charset="0"/>
              <a:sym typeface="Fira Sans"/>
            </a:endParaRPr>
          </a:p>
        </p:txBody>
      </p:sp>
      <p:sp>
        <p:nvSpPr>
          <p:cNvPr id="176" name="Google Shape;176;p20"/>
          <p:cNvSpPr txBox="1"/>
          <p:nvPr/>
        </p:nvSpPr>
        <p:spPr>
          <a:xfrm>
            <a:off x="6625248" y="3647105"/>
            <a:ext cx="1884600" cy="569544"/>
          </a:xfrm>
          <a:prstGeom prst="rect">
            <a:avLst/>
          </a:prstGeom>
          <a:noFill/>
          <a:ln>
            <a:noFill/>
          </a:ln>
        </p:spPr>
        <p:txBody>
          <a:bodyPr spcFirstLastPara="1" wrap="square" lIns="91425" tIns="91425" rIns="91425" bIns="91425" anchor="ctr" anchorCtr="0">
            <a:noAutofit/>
          </a:bodyPr>
          <a:lstStyle/>
          <a:p>
            <a:pPr lvl="0"/>
            <a:r>
              <a:rPr lang="en-US" sz="1600" dirty="0">
                <a:latin typeface="Times New Roman" panose="02020603050405020304" pitchFamily="18" charset="0"/>
                <a:cs typeface="Times New Roman" panose="02020603050405020304" pitchFamily="18" charset="0"/>
              </a:rPr>
              <a:t>To deal with the signal </a:t>
            </a:r>
          </a:p>
        </p:txBody>
      </p:sp>
      <p:sp>
        <p:nvSpPr>
          <p:cNvPr id="177" name="Google Shape;177;p20"/>
          <p:cNvSpPr txBox="1"/>
          <p:nvPr/>
        </p:nvSpPr>
        <p:spPr>
          <a:xfrm>
            <a:off x="6597015" y="3268189"/>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rPr>
              <a:t>ADC </a:t>
            </a:r>
            <a:endParaRPr sz="2000" dirty="0">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78" name="Google Shape;178;p20"/>
          <p:cNvSpPr/>
          <p:nvPr/>
        </p:nvSpPr>
        <p:spPr>
          <a:xfrm>
            <a:off x="1192075" y="1536432"/>
            <a:ext cx="502200" cy="5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accent3"/>
                </a:solidFill>
                <a:latin typeface="Fira Sans Extra Condensed Medium"/>
                <a:ea typeface="Fira Sans Extra Condensed Medium"/>
                <a:cs typeface="Fira Sans Extra Condensed Medium"/>
                <a:sym typeface="Fira Sans Extra Condensed Medium"/>
              </a:rPr>
              <a:t>01</a:t>
            </a:r>
            <a:endParaRPr sz="2400">
              <a:solidFill>
                <a:schemeClr val="accent3"/>
              </a:solidFill>
            </a:endParaRPr>
          </a:p>
        </p:txBody>
      </p:sp>
      <p:sp>
        <p:nvSpPr>
          <p:cNvPr id="179" name="Google Shape;179;p20"/>
          <p:cNvSpPr/>
          <p:nvPr/>
        </p:nvSpPr>
        <p:spPr>
          <a:xfrm>
            <a:off x="5591988" y="1536432"/>
            <a:ext cx="502200" cy="5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accent4"/>
                </a:solidFill>
                <a:latin typeface="Fira Sans Extra Condensed Medium"/>
                <a:ea typeface="Fira Sans Extra Condensed Medium"/>
                <a:cs typeface="Fira Sans Extra Condensed Medium"/>
                <a:sym typeface="Fira Sans Extra Condensed Medium"/>
              </a:rPr>
              <a:t>02</a:t>
            </a:r>
            <a:endParaRPr sz="2400">
              <a:solidFill>
                <a:schemeClr val="accent4"/>
              </a:solidFill>
            </a:endParaRPr>
          </a:p>
        </p:txBody>
      </p:sp>
      <p:sp>
        <p:nvSpPr>
          <p:cNvPr id="180" name="Google Shape;180;p20"/>
          <p:cNvSpPr/>
          <p:nvPr/>
        </p:nvSpPr>
        <p:spPr>
          <a:xfrm>
            <a:off x="1192075" y="3390232"/>
            <a:ext cx="502200" cy="5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03</a:t>
            </a:r>
            <a:endParaRPr sz="2400">
              <a:solidFill>
                <a:schemeClr val="accent2"/>
              </a:solidFill>
            </a:endParaRPr>
          </a:p>
        </p:txBody>
      </p:sp>
      <p:sp>
        <p:nvSpPr>
          <p:cNvPr id="181" name="Google Shape;181;p20"/>
          <p:cNvSpPr/>
          <p:nvPr/>
        </p:nvSpPr>
        <p:spPr>
          <a:xfrm>
            <a:off x="5591988" y="3390232"/>
            <a:ext cx="502200" cy="50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accent1"/>
                </a:solidFill>
                <a:latin typeface="Fira Sans Extra Condensed Medium"/>
                <a:ea typeface="Fira Sans Extra Condensed Medium"/>
                <a:cs typeface="Fira Sans Extra Condensed Medium"/>
                <a:sym typeface="Fira Sans Extra Condensed Medium"/>
              </a:rPr>
              <a:t>04</a:t>
            </a:r>
            <a:endParaRPr sz="2400">
              <a:solidFill>
                <a:schemeClr val="accent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Google Shape;475;p28">
            <a:extLst>
              <a:ext uri="{FF2B5EF4-FFF2-40B4-BE49-F238E27FC236}">
                <a16:creationId xmlns:a16="http://schemas.microsoft.com/office/drawing/2014/main" id="{CB4CAD4D-3D44-1142-933A-6602C0DAE184}"/>
              </a:ext>
            </a:extLst>
          </p:cNvPr>
          <p:cNvSpPr/>
          <p:nvPr/>
        </p:nvSpPr>
        <p:spPr>
          <a:xfrm>
            <a:off x="7243775" y="1755073"/>
            <a:ext cx="955110" cy="1317900"/>
          </a:xfrm>
          <a:prstGeom prst="rect">
            <a:avLst/>
          </a:prstGeom>
          <a:gradFill>
            <a:gsLst>
              <a:gs pos="0">
                <a:srgbClr val="4897BF"/>
              </a:gs>
              <a:gs pos="100000">
                <a:srgbClr val="274B5D"/>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475;p28">
            <a:extLst>
              <a:ext uri="{FF2B5EF4-FFF2-40B4-BE49-F238E27FC236}">
                <a16:creationId xmlns:a16="http://schemas.microsoft.com/office/drawing/2014/main" id="{CB4CAD4D-3D44-1142-933A-6602C0DAE184}"/>
              </a:ext>
            </a:extLst>
          </p:cNvPr>
          <p:cNvSpPr/>
          <p:nvPr/>
        </p:nvSpPr>
        <p:spPr>
          <a:xfrm>
            <a:off x="5024805" y="1769311"/>
            <a:ext cx="955110" cy="1317900"/>
          </a:xfrm>
          <a:prstGeom prst="rect">
            <a:avLst/>
          </a:prstGeom>
          <a:gradFill>
            <a:gsLst>
              <a:gs pos="0">
                <a:srgbClr val="4897BF"/>
              </a:gs>
              <a:gs pos="100000">
                <a:srgbClr val="274B5D"/>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475;p28">
            <a:extLst>
              <a:ext uri="{FF2B5EF4-FFF2-40B4-BE49-F238E27FC236}">
                <a16:creationId xmlns:a16="http://schemas.microsoft.com/office/drawing/2014/main" id="{600597CC-412B-8E31-5FD1-3E050962AA0A}"/>
              </a:ext>
            </a:extLst>
          </p:cNvPr>
          <p:cNvSpPr/>
          <p:nvPr/>
        </p:nvSpPr>
        <p:spPr>
          <a:xfrm>
            <a:off x="746419" y="1789971"/>
            <a:ext cx="923914" cy="1317900"/>
          </a:xfrm>
          <a:prstGeom prst="rect">
            <a:avLst/>
          </a:prstGeom>
          <a:gradFill>
            <a:gsLst>
              <a:gs pos="0">
                <a:srgbClr val="4897BF"/>
              </a:gs>
              <a:gs pos="100000">
                <a:srgbClr val="274B5D"/>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31" name="Google Shape;466;p28">
            <a:extLst>
              <a:ext uri="{FF2B5EF4-FFF2-40B4-BE49-F238E27FC236}">
                <a16:creationId xmlns:a16="http://schemas.microsoft.com/office/drawing/2014/main" id="{385E0A09-3B69-427D-73F8-D2423C5A31C8}"/>
              </a:ext>
            </a:extLst>
          </p:cNvPr>
          <p:cNvGrpSpPr/>
          <p:nvPr/>
        </p:nvGrpSpPr>
        <p:grpSpPr>
          <a:xfrm>
            <a:off x="4594059" y="1101976"/>
            <a:ext cx="1844642" cy="2388075"/>
            <a:chOff x="512744" y="2078825"/>
            <a:chExt cx="1680116" cy="2388075"/>
          </a:xfrm>
          <a:solidFill>
            <a:srgbClr val="337291"/>
          </a:solidFill>
        </p:grpSpPr>
        <p:sp>
          <p:nvSpPr>
            <p:cNvPr id="33" name="Google Shape;468;p28">
              <a:extLst>
                <a:ext uri="{FF2B5EF4-FFF2-40B4-BE49-F238E27FC236}">
                  <a16:creationId xmlns:a16="http://schemas.microsoft.com/office/drawing/2014/main" id="{8D385481-A232-2814-32CE-3A3ADB408020}"/>
                </a:ext>
              </a:extLst>
            </p:cNvPr>
            <p:cNvSpPr/>
            <p:nvPr/>
          </p:nvSpPr>
          <p:spPr>
            <a:xfrm>
              <a:off x="512744" y="2078825"/>
              <a:ext cx="1680116" cy="1146600"/>
            </a:xfrm>
            <a:prstGeom prst="round2SameRect">
              <a:avLst>
                <a:gd name="adj1" fmla="val 16667"/>
                <a:gd name="adj2" fmla="val 0"/>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467;p28">
              <a:extLst>
                <a:ext uri="{FF2B5EF4-FFF2-40B4-BE49-F238E27FC236}">
                  <a16:creationId xmlns:a16="http://schemas.microsoft.com/office/drawing/2014/main" id="{BFEC91E1-7441-4C3B-1056-F8DB968B1887}"/>
                </a:ext>
              </a:extLst>
            </p:cNvPr>
            <p:cNvSpPr/>
            <p:nvPr/>
          </p:nvSpPr>
          <p:spPr>
            <a:xfrm rot="5400000">
              <a:off x="814375" y="3311150"/>
              <a:ext cx="1036500" cy="1275000"/>
            </a:xfrm>
            <a:prstGeom prst="homePlate">
              <a:avLst>
                <a:gd name="adj" fmla="val 50000"/>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 name="Google Shape;471;p28">
            <a:extLst>
              <a:ext uri="{FF2B5EF4-FFF2-40B4-BE49-F238E27FC236}">
                <a16:creationId xmlns:a16="http://schemas.microsoft.com/office/drawing/2014/main" id="{ACA8E9E7-91EC-CF82-FC96-A7DB01801D3B}"/>
              </a:ext>
            </a:extLst>
          </p:cNvPr>
          <p:cNvGrpSpPr/>
          <p:nvPr/>
        </p:nvGrpSpPr>
        <p:grpSpPr>
          <a:xfrm>
            <a:off x="6814975" y="1056808"/>
            <a:ext cx="1789380" cy="2379987"/>
            <a:chOff x="2197530" y="2086913"/>
            <a:chExt cx="1602003" cy="2379987"/>
          </a:xfrm>
          <a:solidFill>
            <a:srgbClr val="337291"/>
          </a:solidFill>
        </p:grpSpPr>
        <p:sp>
          <p:nvSpPr>
            <p:cNvPr id="28" name="Google Shape;472;p28">
              <a:extLst>
                <a:ext uri="{FF2B5EF4-FFF2-40B4-BE49-F238E27FC236}">
                  <a16:creationId xmlns:a16="http://schemas.microsoft.com/office/drawing/2014/main" id="{84BB5FB9-43DC-D68B-619B-AC2C4D81421D}"/>
                </a:ext>
              </a:extLst>
            </p:cNvPr>
            <p:cNvSpPr/>
            <p:nvPr/>
          </p:nvSpPr>
          <p:spPr>
            <a:xfrm rot="5400000">
              <a:off x="2495250" y="3311150"/>
              <a:ext cx="1036500" cy="1275000"/>
            </a:xfrm>
            <a:prstGeom prst="homePlate">
              <a:avLst>
                <a:gd name="adj" fmla="val 50000"/>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473;p28">
              <a:extLst>
                <a:ext uri="{FF2B5EF4-FFF2-40B4-BE49-F238E27FC236}">
                  <a16:creationId xmlns:a16="http://schemas.microsoft.com/office/drawing/2014/main" id="{DCB184CD-D967-BF69-3D34-BA2C91B50A47}"/>
                </a:ext>
              </a:extLst>
            </p:cNvPr>
            <p:cNvSpPr/>
            <p:nvPr/>
          </p:nvSpPr>
          <p:spPr>
            <a:xfrm>
              <a:off x="2197530" y="2086913"/>
              <a:ext cx="1602003" cy="1153503"/>
            </a:xfrm>
            <a:prstGeom prst="round2SameRect">
              <a:avLst>
                <a:gd name="adj1" fmla="val 16667"/>
                <a:gd name="adj2" fmla="val 0"/>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dirty="0">
                  <a:solidFill>
                    <a:schemeClr val="bg1"/>
                  </a:solidFill>
                  <a:latin typeface="Times New Roman" panose="02020603050405020304" pitchFamily="18" charset="0"/>
                  <a:cs typeface="Times New Roman" panose="02020603050405020304" pitchFamily="18" charset="0"/>
                </a:rPr>
                <a:t>Continuous analogy  electrical signal </a:t>
              </a:r>
              <a:endParaRPr sz="1600" dirty="0">
                <a:solidFill>
                  <a:schemeClr val="bg1"/>
                </a:solidFill>
                <a:latin typeface="Times New Roman" panose="02020603050405020304" pitchFamily="18" charset="0"/>
                <a:cs typeface="Times New Roman" panose="02020603050405020304" pitchFamily="18" charset="0"/>
              </a:endParaRPr>
            </a:p>
          </p:txBody>
        </p:sp>
      </p:grpSp>
      <p:grpSp>
        <p:nvGrpSpPr>
          <p:cNvPr id="23" name="Google Shape;476;p28">
            <a:extLst>
              <a:ext uri="{FF2B5EF4-FFF2-40B4-BE49-F238E27FC236}">
                <a16:creationId xmlns:a16="http://schemas.microsoft.com/office/drawing/2014/main" id="{46CDCC2E-8ECA-4825-C3C5-33080385EE5D}"/>
              </a:ext>
            </a:extLst>
          </p:cNvPr>
          <p:cNvGrpSpPr/>
          <p:nvPr/>
        </p:nvGrpSpPr>
        <p:grpSpPr>
          <a:xfrm>
            <a:off x="472190" y="1071388"/>
            <a:ext cx="1570129" cy="2388075"/>
            <a:chOff x="5799124" y="2078825"/>
            <a:chExt cx="1457093" cy="2388075"/>
          </a:xfrm>
        </p:grpSpPr>
        <p:sp>
          <p:nvSpPr>
            <p:cNvPr id="24" name="Google Shape;477;p28">
              <a:extLst>
                <a:ext uri="{FF2B5EF4-FFF2-40B4-BE49-F238E27FC236}">
                  <a16:creationId xmlns:a16="http://schemas.microsoft.com/office/drawing/2014/main" id="{AC3D85D9-78F5-1F1D-82E3-8D3653C55CD2}"/>
                </a:ext>
              </a:extLst>
            </p:cNvPr>
            <p:cNvSpPr/>
            <p:nvPr/>
          </p:nvSpPr>
          <p:spPr>
            <a:xfrm rot="5400000">
              <a:off x="5988550" y="3311150"/>
              <a:ext cx="1036500" cy="1275000"/>
            </a:xfrm>
            <a:prstGeom prst="homePlate">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478;p28">
              <a:extLst>
                <a:ext uri="{FF2B5EF4-FFF2-40B4-BE49-F238E27FC236}">
                  <a16:creationId xmlns:a16="http://schemas.microsoft.com/office/drawing/2014/main" id="{A5A22D60-B862-A356-40B2-42744808B318}"/>
                </a:ext>
              </a:extLst>
            </p:cNvPr>
            <p:cNvSpPr/>
            <p:nvPr/>
          </p:nvSpPr>
          <p:spPr>
            <a:xfrm>
              <a:off x="5799124" y="2078825"/>
              <a:ext cx="1457093" cy="1146600"/>
            </a:xfrm>
            <a:prstGeom prst="round2SameRect">
              <a:avLst>
                <a:gd name="adj1" fmla="val 16667"/>
                <a:gd name="adj2" fmla="val 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latin typeface="Times New Roman" panose="02020603050405020304" pitchFamily="18" charset="0"/>
                <a:cs typeface="Times New Roman" panose="02020603050405020304" pitchFamily="18" charset="0"/>
              </a:endParaRPr>
            </a:p>
          </p:txBody>
        </p:sp>
      </p:grpSp>
      <p:sp>
        <p:nvSpPr>
          <p:cNvPr id="7" name="Google Shape;489;p28">
            <a:extLst>
              <a:ext uri="{FF2B5EF4-FFF2-40B4-BE49-F238E27FC236}">
                <a16:creationId xmlns:a16="http://schemas.microsoft.com/office/drawing/2014/main" id="{95B5BDE7-9186-7F2F-868E-0F0FBA1525AB}"/>
              </a:ext>
            </a:extLst>
          </p:cNvPr>
          <p:cNvSpPr txBox="1"/>
          <p:nvPr/>
        </p:nvSpPr>
        <p:spPr>
          <a:xfrm>
            <a:off x="4558040" y="2620141"/>
            <a:ext cx="1920900" cy="42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Filters</a:t>
            </a:r>
            <a:endParaRPr sz="2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8" name="Google Shape;490;p28">
            <a:extLst>
              <a:ext uri="{FF2B5EF4-FFF2-40B4-BE49-F238E27FC236}">
                <a16:creationId xmlns:a16="http://schemas.microsoft.com/office/drawing/2014/main" id="{ABEBCE69-3161-19CA-E931-11ADD807F463}"/>
              </a:ext>
            </a:extLst>
          </p:cNvPr>
          <p:cNvSpPr txBox="1"/>
          <p:nvPr/>
        </p:nvSpPr>
        <p:spPr>
          <a:xfrm>
            <a:off x="6671205" y="2545555"/>
            <a:ext cx="1920900" cy="42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ADC</a:t>
            </a:r>
            <a:endParaRPr sz="20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0" name="Google Shape;493;p28">
            <a:extLst>
              <a:ext uri="{FF2B5EF4-FFF2-40B4-BE49-F238E27FC236}">
                <a16:creationId xmlns:a16="http://schemas.microsoft.com/office/drawing/2014/main" id="{242A1A04-7931-292A-0CB4-1787B7E75357}"/>
              </a:ext>
            </a:extLst>
          </p:cNvPr>
          <p:cNvSpPr txBox="1"/>
          <p:nvPr/>
        </p:nvSpPr>
        <p:spPr>
          <a:xfrm>
            <a:off x="476396" y="3985334"/>
            <a:ext cx="16044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dirty="0">
                <a:latin typeface="Times New Roman" panose="02020603050405020304" pitchFamily="18" charset="0"/>
                <a:ea typeface="Fira Sans"/>
                <a:cs typeface="Times New Roman" panose="02020603050405020304" pitchFamily="18" charset="0"/>
                <a:sym typeface="Fira Sans"/>
              </a:rPr>
              <a:t>E</a:t>
            </a:r>
            <a:r>
              <a:rPr lang="en" sz="1600" dirty="0">
                <a:latin typeface="Times New Roman" panose="02020603050405020304" pitchFamily="18" charset="0"/>
                <a:ea typeface="Fira Sans"/>
                <a:cs typeface="Times New Roman" panose="02020603050405020304" pitchFamily="18" charset="0"/>
                <a:sym typeface="Fira Sans"/>
              </a:rPr>
              <a:t>lectrical waves</a:t>
            </a:r>
          </a:p>
          <a:p>
            <a:pPr marL="0" lvl="0" indent="0" algn="ctr" rtl="0">
              <a:spcBef>
                <a:spcPts val="0"/>
              </a:spcBef>
              <a:spcAft>
                <a:spcPts val="0"/>
              </a:spcAft>
              <a:buNone/>
            </a:pPr>
            <a:r>
              <a:rPr lang="en" sz="1600" dirty="0">
                <a:latin typeface="Times New Roman" panose="02020603050405020304" pitchFamily="18" charset="0"/>
                <a:ea typeface="Fira Sans"/>
                <a:cs typeface="Times New Roman" panose="02020603050405020304" pitchFamily="18" charset="0"/>
                <a:sym typeface="Fira Sans"/>
              </a:rPr>
              <a:t> </a:t>
            </a:r>
            <a:endParaRPr sz="1600" dirty="0">
              <a:latin typeface="Times New Roman" panose="02020603050405020304" pitchFamily="18" charset="0"/>
              <a:ea typeface="Fira Sans"/>
              <a:cs typeface="Times New Roman" panose="02020603050405020304" pitchFamily="18" charset="0"/>
              <a:sym typeface="Fira Sans"/>
            </a:endParaRPr>
          </a:p>
        </p:txBody>
      </p:sp>
      <p:sp>
        <p:nvSpPr>
          <p:cNvPr id="11" name="Google Shape;494;p28">
            <a:extLst>
              <a:ext uri="{FF2B5EF4-FFF2-40B4-BE49-F238E27FC236}">
                <a16:creationId xmlns:a16="http://schemas.microsoft.com/office/drawing/2014/main" id="{449F8620-06DB-F8C3-B68B-F3132602DFAF}"/>
              </a:ext>
            </a:extLst>
          </p:cNvPr>
          <p:cNvSpPr txBox="1"/>
          <p:nvPr/>
        </p:nvSpPr>
        <p:spPr>
          <a:xfrm>
            <a:off x="2634421" y="3747256"/>
            <a:ext cx="1604400" cy="7893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US" sz="1600" dirty="0">
                <a:latin typeface="Times New Roman" panose="02020603050405020304" pitchFamily="18" charset="0"/>
                <a:ea typeface="Fira Sans"/>
                <a:cs typeface="Times New Roman" panose="02020603050405020304" pitchFamily="18" charset="0"/>
                <a:sym typeface="Fira Sans"/>
              </a:rPr>
              <a:t>A</a:t>
            </a:r>
            <a:r>
              <a:rPr lang="en" sz="1600" dirty="0">
                <a:latin typeface="Times New Roman" panose="02020603050405020304" pitchFamily="18" charset="0"/>
                <a:ea typeface="Fira Sans"/>
                <a:cs typeface="Times New Roman" panose="02020603050405020304" pitchFamily="18" charset="0"/>
                <a:sym typeface="Fira Sans"/>
              </a:rPr>
              <a:t>mplifition  Electrical signal </a:t>
            </a:r>
            <a:endParaRPr sz="1600" dirty="0">
              <a:latin typeface="Times New Roman" panose="02020603050405020304" pitchFamily="18" charset="0"/>
              <a:ea typeface="Fira Sans"/>
              <a:cs typeface="Times New Roman" panose="02020603050405020304" pitchFamily="18" charset="0"/>
              <a:sym typeface="Fira Sans"/>
            </a:endParaRPr>
          </a:p>
        </p:txBody>
      </p:sp>
      <p:sp>
        <p:nvSpPr>
          <p:cNvPr id="12" name="Google Shape;495;p28">
            <a:extLst>
              <a:ext uri="{FF2B5EF4-FFF2-40B4-BE49-F238E27FC236}">
                <a16:creationId xmlns:a16="http://schemas.microsoft.com/office/drawing/2014/main" id="{D0358776-19DC-0573-9A4D-A5D8EEBFAE69}"/>
              </a:ext>
            </a:extLst>
          </p:cNvPr>
          <p:cNvSpPr txBox="1"/>
          <p:nvPr/>
        </p:nvSpPr>
        <p:spPr>
          <a:xfrm>
            <a:off x="4784402" y="3724771"/>
            <a:ext cx="1893715" cy="854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US" sz="1600" dirty="0">
                <a:latin typeface="Times New Roman" panose="02020603050405020304" pitchFamily="18" charset="0"/>
                <a:ea typeface="Fira Sans"/>
                <a:cs typeface="Times New Roman" panose="02020603050405020304" pitchFamily="18" charset="0"/>
                <a:sym typeface="Fira Sans"/>
              </a:rPr>
              <a:t>S</a:t>
            </a:r>
            <a:r>
              <a:rPr lang="en" sz="1600" dirty="0">
                <a:latin typeface="Times New Roman" panose="02020603050405020304" pitchFamily="18" charset="0"/>
                <a:ea typeface="Fira Sans"/>
                <a:cs typeface="Times New Roman" panose="02020603050405020304" pitchFamily="18" charset="0"/>
                <a:sym typeface="Fira Sans"/>
              </a:rPr>
              <a:t>ignal is amplifiered and filtered  </a:t>
            </a:r>
            <a:endParaRPr sz="1600" dirty="0">
              <a:latin typeface="Times New Roman" panose="02020603050405020304" pitchFamily="18" charset="0"/>
              <a:ea typeface="Fira Sans"/>
              <a:cs typeface="Times New Roman" panose="02020603050405020304" pitchFamily="18" charset="0"/>
              <a:sym typeface="Fira Sans"/>
            </a:endParaRPr>
          </a:p>
        </p:txBody>
      </p:sp>
      <p:sp>
        <p:nvSpPr>
          <p:cNvPr id="13" name="Google Shape;496;p28">
            <a:extLst>
              <a:ext uri="{FF2B5EF4-FFF2-40B4-BE49-F238E27FC236}">
                <a16:creationId xmlns:a16="http://schemas.microsoft.com/office/drawing/2014/main" id="{AD164BF7-7719-7AD7-A4D0-3AAE886D5E8D}"/>
              </a:ext>
            </a:extLst>
          </p:cNvPr>
          <p:cNvSpPr txBox="1"/>
          <p:nvPr/>
        </p:nvSpPr>
        <p:spPr>
          <a:xfrm>
            <a:off x="7166734" y="3619840"/>
            <a:ext cx="1604400" cy="10196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US" sz="1600" dirty="0">
                <a:latin typeface="Times New Roman" panose="02020603050405020304" pitchFamily="18" charset="0"/>
                <a:ea typeface="Fira Sans"/>
                <a:cs typeface="Times New Roman" panose="02020603050405020304" pitchFamily="18" charset="0"/>
                <a:sym typeface="Fira Sans"/>
              </a:rPr>
              <a:t>After ADC, analogy signal convert to D</a:t>
            </a:r>
            <a:r>
              <a:rPr lang="en" sz="1600" dirty="0">
                <a:latin typeface="Times New Roman" panose="02020603050405020304" pitchFamily="18" charset="0"/>
                <a:ea typeface="Fira Sans"/>
                <a:cs typeface="Times New Roman" panose="02020603050405020304" pitchFamily="18" charset="0"/>
                <a:sym typeface="Fira Sans"/>
              </a:rPr>
              <a:t>igital values</a:t>
            </a:r>
            <a:endParaRPr sz="1600" dirty="0">
              <a:latin typeface="Times New Roman" panose="02020603050405020304" pitchFamily="18" charset="0"/>
              <a:ea typeface="Fira Sans"/>
              <a:cs typeface="Times New Roman" panose="02020603050405020304" pitchFamily="18" charset="0"/>
              <a:sym typeface="Fira Sans"/>
            </a:endParaRPr>
          </a:p>
        </p:txBody>
      </p:sp>
      <p:sp>
        <p:nvSpPr>
          <p:cNvPr id="34" name="Google Shape;489;p28">
            <a:extLst>
              <a:ext uri="{FF2B5EF4-FFF2-40B4-BE49-F238E27FC236}">
                <a16:creationId xmlns:a16="http://schemas.microsoft.com/office/drawing/2014/main" id="{9EAF2DB9-7286-B278-2818-5F1828A69EBE}"/>
              </a:ext>
            </a:extLst>
          </p:cNvPr>
          <p:cNvSpPr txBox="1"/>
          <p:nvPr/>
        </p:nvSpPr>
        <p:spPr>
          <a:xfrm>
            <a:off x="314847" y="2623493"/>
            <a:ext cx="1920900" cy="42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dirty="0">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Electrodes</a:t>
            </a:r>
            <a:endParaRPr sz="20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7" name="Google Shape;489;p28">
            <a:extLst>
              <a:ext uri="{FF2B5EF4-FFF2-40B4-BE49-F238E27FC236}">
                <a16:creationId xmlns:a16="http://schemas.microsoft.com/office/drawing/2014/main" id="{941B23CC-7E15-2001-5E11-41D0139BDA9A}"/>
              </a:ext>
            </a:extLst>
          </p:cNvPr>
          <p:cNvSpPr txBox="1"/>
          <p:nvPr/>
        </p:nvSpPr>
        <p:spPr>
          <a:xfrm>
            <a:off x="572673" y="1182213"/>
            <a:ext cx="1428514" cy="8846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dirty="0">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Electrical</a:t>
            </a:r>
          </a:p>
          <a:p>
            <a:pPr marL="0" lvl="0" indent="0" algn="ctr" rtl="0">
              <a:spcBef>
                <a:spcPts val="0"/>
              </a:spcBef>
              <a:spcAft>
                <a:spcPts val="0"/>
              </a:spcAft>
              <a:buNone/>
            </a:pPr>
            <a:r>
              <a:rPr lang="en-US" sz="16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Waves from</a:t>
            </a:r>
          </a:p>
          <a:p>
            <a:pPr marL="0" lvl="0" indent="0" algn="ctr" rtl="0">
              <a:spcBef>
                <a:spcPts val="0"/>
              </a:spcBef>
              <a:spcAft>
                <a:spcPts val="0"/>
              </a:spcAft>
              <a:buNone/>
            </a:pPr>
            <a:r>
              <a:rPr lang="en-US" sz="16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 brain</a:t>
            </a:r>
            <a:endParaRPr sz="16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35" name="Google Shape;489;p28">
            <a:extLst>
              <a:ext uri="{FF2B5EF4-FFF2-40B4-BE49-F238E27FC236}">
                <a16:creationId xmlns:a16="http://schemas.microsoft.com/office/drawing/2014/main" id="{C18393CB-0E83-5C09-A84A-14BAA9C9A576}"/>
              </a:ext>
            </a:extLst>
          </p:cNvPr>
          <p:cNvSpPr txBox="1"/>
          <p:nvPr/>
        </p:nvSpPr>
        <p:spPr>
          <a:xfrm>
            <a:off x="1487858" y="3021097"/>
            <a:ext cx="1920900" cy="42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dirty="0">
                <a:latin typeface="Times New Roman" panose="02020603050405020304" pitchFamily="18" charset="0"/>
                <a:cs typeface="Times New Roman" panose="02020603050405020304" pitchFamily="18" charset="0"/>
              </a:rPr>
              <a:t> </a:t>
            </a:r>
            <a:endParaRPr sz="1700" dirty="0">
              <a:solidFill>
                <a:schemeClr val="lt1"/>
              </a:solidFill>
              <a:latin typeface="Fira Sans Extra Condensed Medium"/>
              <a:ea typeface="Fira Sans Extra Condensed Medium"/>
              <a:cs typeface="Fira Sans Extra Condensed Medium"/>
              <a:sym typeface="Fira Sans Extra Condensed Medium"/>
            </a:endParaRPr>
          </a:p>
        </p:txBody>
      </p:sp>
      <p:grpSp>
        <p:nvGrpSpPr>
          <p:cNvPr id="43" name="Google Shape;474;p28">
            <a:extLst>
              <a:ext uri="{FF2B5EF4-FFF2-40B4-BE49-F238E27FC236}">
                <a16:creationId xmlns:a16="http://schemas.microsoft.com/office/drawing/2014/main" id="{C0A4F34E-4173-F61D-F80B-AF5D571B3A5C}"/>
              </a:ext>
            </a:extLst>
          </p:cNvPr>
          <p:cNvGrpSpPr/>
          <p:nvPr/>
        </p:nvGrpSpPr>
        <p:grpSpPr>
          <a:xfrm>
            <a:off x="2596587" y="1097346"/>
            <a:ext cx="1623144" cy="2388075"/>
            <a:chOff x="857637" y="1960950"/>
            <a:chExt cx="1457093" cy="2388075"/>
          </a:xfrm>
        </p:grpSpPr>
        <p:sp>
          <p:nvSpPr>
            <p:cNvPr id="44" name="Google Shape;475;p28">
              <a:extLst>
                <a:ext uri="{FF2B5EF4-FFF2-40B4-BE49-F238E27FC236}">
                  <a16:creationId xmlns:a16="http://schemas.microsoft.com/office/drawing/2014/main" id="{CB4CAD4D-3D44-1142-933A-6602C0DAE184}"/>
                </a:ext>
              </a:extLst>
            </p:cNvPr>
            <p:cNvSpPr/>
            <p:nvPr/>
          </p:nvSpPr>
          <p:spPr>
            <a:xfrm>
              <a:off x="1137325" y="2400325"/>
              <a:ext cx="857400" cy="1317900"/>
            </a:xfrm>
            <a:prstGeom prst="rect">
              <a:avLst/>
            </a:prstGeom>
            <a:gradFill>
              <a:gsLst>
                <a:gs pos="0">
                  <a:srgbClr val="4897BF"/>
                </a:gs>
                <a:gs pos="100000">
                  <a:srgbClr val="274B5D"/>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45" name="Google Shape;476;p28">
              <a:extLst>
                <a:ext uri="{FF2B5EF4-FFF2-40B4-BE49-F238E27FC236}">
                  <a16:creationId xmlns:a16="http://schemas.microsoft.com/office/drawing/2014/main" id="{78473261-1644-33B4-E401-721399266165}"/>
                </a:ext>
              </a:extLst>
            </p:cNvPr>
            <p:cNvGrpSpPr/>
            <p:nvPr/>
          </p:nvGrpSpPr>
          <p:grpSpPr>
            <a:xfrm>
              <a:off x="857637" y="1960950"/>
              <a:ext cx="1457093" cy="2388075"/>
              <a:chOff x="5799124" y="2078825"/>
              <a:chExt cx="1457093" cy="2388075"/>
            </a:xfrm>
          </p:grpSpPr>
          <p:sp>
            <p:nvSpPr>
              <p:cNvPr id="46" name="Google Shape;477;p28">
                <a:extLst>
                  <a:ext uri="{FF2B5EF4-FFF2-40B4-BE49-F238E27FC236}">
                    <a16:creationId xmlns:a16="http://schemas.microsoft.com/office/drawing/2014/main" id="{5427BC40-4374-F54A-4BC9-740C7945D67F}"/>
                  </a:ext>
                </a:extLst>
              </p:cNvPr>
              <p:cNvSpPr/>
              <p:nvPr/>
            </p:nvSpPr>
            <p:spPr>
              <a:xfrm rot="5400000">
                <a:off x="5988550" y="3311150"/>
                <a:ext cx="1036500" cy="1275000"/>
              </a:xfrm>
              <a:prstGeom prst="homePlate">
                <a:avLst>
                  <a:gd name="adj" fmla="val 5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478;p28">
                <a:extLst>
                  <a:ext uri="{FF2B5EF4-FFF2-40B4-BE49-F238E27FC236}">
                    <a16:creationId xmlns:a16="http://schemas.microsoft.com/office/drawing/2014/main" id="{66151936-3B4E-CDAF-31AC-C2158A415E56}"/>
                  </a:ext>
                </a:extLst>
              </p:cNvPr>
              <p:cNvSpPr/>
              <p:nvPr/>
            </p:nvSpPr>
            <p:spPr>
              <a:xfrm>
                <a:off x="5799124" y="2078825"/>
                <a:ext cx="1457093" cy="1146600"/>
              </a:xfrm>
              <a:prstGeom prst="round2SameRect">
                <a:avLst>
                  <a:gd name="adj1" fmla="val 16667"/>
                  <a:gd name="adj2" fmla="val 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dirty="0">
                    <a:solidFill>
                      <a:schemeClr val="bg1"/>
                    </a:solidFill>
                    <a:latin typeface="Times New Roman" panose="02020603050405020304" pitchFamily="18" charset="0"/>
                    <a:cs typeface="Times New Roman" panose="02020603050405020304" pitchFamily="18" charset="0"/>
                  </a:rPr>
                  <a:t>Electrical waves in mv</a:t>
                </a:r>
                <a:endParaRPr sz="1600" dirty="0">
                  <a:solidFill>
                    <a:schemeClr val="bg1"/>
                  </a:solidFill>
                  <a:latin typeface="Times New Roman" panose="02020603050405020304" pitchFamily="18" charset="0"/>
                  <a:cs typeface="Times New Roman" panose="02020603050405020304" pitchFamily="18" charset="0"/>
                </a:endParaRPr>
              </a:p>
            </p:txBody>
          </p:sp>
        </p:grpSp>
      </p:grpSp>
      <p:sp>
        <p:nvSpPr>
          <p:cNvPr id="50" name="TextBox 49">
            <a:extLst>
              <a:ext uri="{FF2B5EF4-FFF2-40B4-BE49-F238E27FC236}">
                <a16:creationId xmlns:a16="http://schemas.microsoft.com/office/drawing/2014/main" id="{B386E7A0-1646-E7B9-B83E-09966BB45750}"/>
              </a:ext>
            </a:extLst>
          </p:cNvPr>
          <p:cNvSpPr txBox="1"/>
          <p:nvPr/>
        </p:nvSpPr>
        <p:spPr>
          <a:xfrm>
            <a:off x="2708101" y="2619049"/>
            <a:ext cx="1185746" cy="400110"/>
          </a:xfrm>
          <a:prstGeom prst="rect">
            <a:avLst/>
          </a:prstGeom>
          <a:noFill/>
        </p:spPr>
        <p:txBody>
          <a:bodyPr wrap="square">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Amplifier</a:t>
            </a:r>
            <a:endParaRPr lang="en-US" sz="2000" dirty="0">
              <a:solidFill>
                <a:schemeClr val="bg1"/>
              </a:solidFill>
            </a:endParaRPr>
          </a:p>
        </p:txBody>
      </p:sp>
      <p:sp>
        <p:nvSpPr>
          <p:cNvPr id="51" name="Title 50">
            <a:extLst>
              <a:ext uri="{FF2B5EF4-FFF2-40B4-BE49-F238E27FC236}">
                <a16:creationId xmlns:a16="http://schemas.microsoft.com/office/drawing/2014/main" id="{A8D4D5DA-CF9E-121B-F080-3A109441E21F}"/>
              </a:ext>
            </a:extLst>
          </p:cNvPr>
          <p:cNvSpPr>
            <a:spLocks noGrp="1"/>
          </p:cNvSpPr>
          <p:nvPr>
            <p:ph type="title"/>
          </p:nvPr>
        </p:nvSpPr>
        <p:spPr>
          <a:xfrm>
            <a:off x="430646" y="91591"/>
            <a:ext cx="8520600" cy="841800"/>
          </a:xfrm>
        </p:spPr>
        <p:txBody>
          <a:bodyPr/>
          <a:lstStyle/>
          <a:p>
            <a:r>
              <a:rPr lang="en-US" sz="2400" dirty="0">
                <a:latin typeface="+mj-lt"/>
                <a:cs typeface="Times New Roman" panose="02020603050405020304" pitchFamily="18" charset="0"/>
              </a:rPr>
              <a:t>Input &amp; output of each step</a:t>
            </a:r>
          </a:p>
        </p:txBody>
      </p:sp>
      <p:sp>
        <p:nvSpPr>
          <p:cNvPr id="55" name="TextBox 54">
            <a:extLst>
              <a:ext uri="{FF2B5EF4-FFF2-40B4-BE49-F238E27FC236}">
                <a16:creationId xmlns:a16="http://schemas.microsoft.com/office/drawing/2014/main" id="{2F02AAC6-1633-D510-F2B3-61EE51DAF9C9}"/>
              </a:ext>
            </a:extLst>
          </p:cNvPr>
          <p:cNvSpPr txBox="1"/>
          <p:nvPr/>
        </p:nvSpPr>
        <p:spPr>
          <a:xfrm>
            <a:off x="4616970" y="1070857"/>
            <a:ext cx="1798821" cy="1077218"/>
          </a:xfrm>
          <a:prstGeom prst="rect">
            <a:avLst/>
          </a:prstGeom>
          <a:noFill/>
        </p:spPr>
        <p:txBody>
          <a:bodyPr wrap="square">
            <a:spAutoFit/>
          </a:bodyPr>
          <a:lstStyle/>
          <a:p>
            <a:pPr marL="0" lvl="0" indent="0" algn="ctr" rtl="0">
              <a:spcBef>
                <a:spcPts val="0"/>
              </a:spcBef>
              <a:spcAft>
                <a:spcPts val="0"/>
              </a:spcAft>
              <a:buNone/>
            </a:pPr>
            <a:r>
              <a:rPr lang="en-US" sz="1600" dirty="0">
                <a:solidFill>
                  <a:schemeClr val="bg1"/>
                </a:solidFill>
                <a:latin typeface="Times New Roman" panose="02020603050405020304" pitchFamily="18" charset="0"/>
                <a:ea typeface="Fira Sans"/>
                <a:cs typeface="Times New Roman" panose="02020603050405020304" pitchFamily="18" charset="0"/>
                <a:sym typeface="Fira Sans"/>
              </a:rPr>
              <a:t>amplification  Electrical signal </a:t>
            </a:r>
          </a:p>
          <a:p>
            <a:pPr marL="0" lvl="0" indent="0" algn="ctr" rtl="0">
              <a:spcBef>
                <a:spcPts val="0"/>
              </a:spcBef>
              <a:spcAft>
                <a:spcPts val="0"/>
              </a:spcAft>
              <a:buNone/>
            </a:pPr>
            <a:r>
              <a:rPr lang="en-US" sz="1600" dirty="0">
                <a:solidFill>
                  <a:schemeClr val="bg1"/>
                </a:solidFill>
                <a:latin typeface="Times New Roman" panose="02020603050405020304" pitchFamily="18" charset="0"/>
                <a:ea typeface="Fira Sans"/>
                <a:cs typeface="Times New Roman" panose="02020603050405020304" pitchFamily="18" charset="0"/>
                <a:sym typeface="Fira Sans"/>
              </a:rPr>
              <a:t>Must be in range to pass</a:t>
            </a:r>
          </a:p>
        </p:txBody>
      </p:sp>
    </p:spTree>
    <p:extLst>
      <p:ext uri="{BB962C8B-B14F-4D97-AF65-F5344CB8AC3E}">
        <p14:creationId xmlns:p14="http://schemas.microsoft.com/office/powerpoint/2010/main" val="54715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1"/>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cs typeface="Times New Roman" panose="02020603050405020304" pitchFamily="18" charset="0"/>
              </a:rPr>
              <a:t>Electrodes</a:t>
            </a:r>
            <a:endParaRPr dirty="0">
              <a:latin typeface="+mj-lt"/>
              <a:cs typeface="Times New Roman" panose="02020603050405020304" pitchFamily="18" charset="0"/>
            </a:endParaRPr>
          </a:p>
          <a:p>
            <a:pPr marL="0" lvl="0" indent="0" algn="ctr" rtl="0">
              <a:spcBef>
                <a:spcPts val="0"/>
              </a:spcBef>
              <a:spcAft>
                <a:spcPts val="0"/>
              </a:spcAft>
              <a:buNone/>
            </a:pPr>
            <a:endParaRPr dirty="0"/>
          </a:p>
        </p:txBody>
      </p:sp>
      <p:sp>
        <p:nvSpPr>
          <p:cNvPr id="563" name="Google Shape;563;p31"/>
          <p:cNvSpPr/>
          <p:nvPr/>
        </p:nvSpPr>
        <p:spPr>
          <a:xfrm>
            <a:off x="2847052" y="1360718"/>
            <a:ext cx="515378" cy="834469"/>
          </a:xfrm>
          <a:custGeom>
            <a:avLst/>
            <a:gdLst/>
            <a:ahLst/>
            <a:cxnLst/>
            <a:rect l="l" t="t" r="r" b="b"/>
            <a:pathLst>
              <a:path w="1389" h="2249" extrusionOk="0">
                <a:moveTo>
                  <a:pt x="237" y="0"/>
                </a:moveTo>
                <a:cubicBezTo>
                  <a:pt x="190" y="0"/>
                  <a:pt x="143" y="21"/>
                  <a:pt x="108" y="62"/>
                </a:cubicBezTo>
                <a:lnTo>
                  <a:pt x="1" y="156"/>
                </a:lnTo>
                <a:lnTo>
                  <a:pt x="843" y="986"/>
                </a:lnTo>
                <a:cubicBezTo>
                  <a:pt x="912" y="1067"/>
                  <a:pt x="912" y="1192"/>
                  <a:pt x="843" y="1260"/>
                </a:cubicBezTo>
                <a:lnTo>
                  <a:pt x="1" y="2103"/>
                </a:lnTo>
                <a:lnTo>
                  <a:pt x="108" y="2197"/>
                </a:lnTo>
                <a:cubicBezTo>
                  <a:pt x="143" y="2232"/>
                  <a:pt x="190" y="2249"/>
                  <a:pt x="237" y="2249"/>
                </a:cubicBezTo>
                <a:cubicBezTo>
                  <a:pt x="285" y="2249"/>
                  <a:pt x="332" y="2232"/>
                  <a:pt x="366" y="2197"/>
                </a:cubicBezTo>
                <a:lnTo>
                  <a:pt x="1307" y="1260"/>
                </a:lnTo>
                <a:cubicBezTo>
                  <a:pt x="1389" y="1192"/>
                  <a:pt x="1389" y="1067"/>
                  <a:pt x="1307" y="986"/>
                </a:cubicBezTo>
                <a:lnTo>
                  <a:pt x="366" y="62"/>
                </a:lnTo>
                <a:cubicBezTo>
                  <a:pt x="332" y="21"/>
                  <a:pt x="285" y="0"/>
                  <a:pt x="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2900167" y="1633762"/>
            <a:ext cx="156951" cy="270859"/>
          </a:xfrm>
          <a:custGeom>
            <a:avLst/>
            <a:gdLst/>
            <a:ahLst/>
            <a:cxnLst/>
            <a:rect l="l" t="t" r="r" b="b"/>
            <a:pathLst>
              <a:path w="423" h="730" extrusionOk="0">
                <a:moveTo>
                  <a:pt x="96" y="0"/>
                </a:moveTo>
                <a:cubicBezTo>
                  <a:pt x="46" y="0"/>
                  <a:pt x="1" y="38"/>
                  <a:pt x="1" y="94"/>
                </a:cubicBezTo>
                <a:lnTo>
                  <a:pt x="1" y="636"/>
                </a:lnTo>
                <a:cubicBezTo>
                  <a:pt x="1" y="692"/>
                  <a:pt x="46" y="730"/>
                  <a:pt x="96" y="730"/>
                </a:cubicBezTo>
                <a:cubicBezTo>
                  <a:pt x="119" y="730"/>
                  <a:pt x="143" y="722"/>
                  <a:pt x="164" y="705"/>
                </a:cubicBezTo>
                <a:lnTo>
                  <a:pt x="327" y="528"/>
                </a:lnTo>
                <a:cubicBezTo>
                  <a:pt x="422" y="447"/>
                  <a:pt x="422" y="296"/>
                  <a:pt x="327" y="202"/>
                </a:cubicBezTo>
                <a:lnTo>
                  <a:pt x="164" y="25"/>
                </a:lnTo>
                <a:cubicBezTo>
                  <a:pt x="143" y="8"/>
                  <a:pt x="119" y="0"/>
                  <a:pt x="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6065700" y="3467215"/>
            <a:ext cx="515378" cy="835953"/>
          </a:xfrm>
          <a:custGeom>
            <a:avLst/>
            <a:gdLst/>
            <a:ahLst/>
            <a:cxnLst/>
            <a:rect l="l" t="t" r="r" b="b"/>
            <a:pathLst>
              <a:path w="1389" h="2253" extrusionOk="0">
                <a:moveTo>
                  <a:pt x="1149" y="1"/>
                </a:moveTo>
                <a:cubicBezTo>
                  <a:pt x="1102" y="1"/>
                  <a:pt x="1054" y="18"/>
                  <a:pt x="1019" y="52"/>
                </a:cubicBezTo>
                <a:lnTo>
                  <a:pt x="82" y="989"/>
                </a:lnTo>
                <a:cubicBezTo>
                  <a:pt x="0" y="1071"/>
                  <a:pt x="0" y="1195"/>
                  <a:pt x="82" y="1264"/>
                </a:cubicBezTo>
                <a:lnTo>
                  <a:pt x="1019" y="2201"/>
                </a:lnTo>
                <a:cubicBezTo>
                  <a:pt x="1054" y="2235"/>
                  <a:pt x="1102" y="2252"/>
                  <a:pt x="1149" y="2252"/>
                </a:cubicBezTo>
                <a:cubicBezTo>
                  <a:pt x="1197" y="2252"/>
                  <a:pt x="1245" y="2235"/>
                  <a:pt x="1277" y="2201"/>
                </a:cubicBezTo>
                <a:lnTo>
                  <a:pt x="1388" y="2106"/>
                </a:lnTo>
                <a:lnTo>
                  <a:pt x="542" y="1264"/>
                </a:lnTo>
                <a:cubicBezTo>
                  <a:pt x="477" y="1195"/>
                  <a:pt x="477" y="1071"/>
                  <a:pt x="542" y="989"/>
                </a:cubicBezTo>
                <a:lnTo>
                  <a:pt x="1388" y="160"/>
                </a:lnTo>
                <a:lnTo>
                  <a:pt x="1277" y="52"/>
                </a:lnTo>
                <a:cubicBezTo>
                  <a:pt x="1245" y="18"/>
                  <a:pt x="1197" y="1"/>
                  <a:pt x="1149" y="1"/>
                </a:cubicBezTo>
                <a:close/>
              </a:path>
            </a:pathLst>
          </a:custGeom>
          <a:solidFill>
            <a:srgbClr val="64D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263737" y="1142517"/>
            <a:ext cx="1470634" cy="1270869"/>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6753464" y="3311565"/>
            <a:ext cx="1470634" cy="1270869"/>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794904" y="1483407"/>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01</a:t>
            </a:r>
            <a:endParaRPr dirty="0">
              <a:solidFill>
                <a:srgbClr val="FFFFFF"/>
              </a:solidFill>
            </a:endParaRPr>
          </a:p>
        </p:txBody>
      </p:sp>
      <p:sp>
        <p:nvSpPr>
          <p:cNvPr id="580" name="Google Shape;580;p31"/>
          <p:cNvSpPr/>
          <p:nvPr/>
        </p:nvSpPr>
        <p:spPr>
          <a:xfrm>
            <a:off x="7299622" y="3651061"/>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02</a:t>
            </a:r>
            <a:endParaRPr dirty="0">
              <a:solidFill>
                <a:srgbClr val="FFFFFF"/>
              </a:solidFill>
            </a:endParaRPr>
          </a:p>
        </p:txBody>
      </p:sp>
      <p:pic>
        <p:nvPicPr>
          <p:cNvPr id="27" name="Picture 26">
            <a:extLst>
              <a:ext uri="{FF2B5EF4-FFF2-40B4-BE49-F238E27FC236}">
                <a16:creationId xmlns:a16="http://schemas.microsoft.com/office/drawing/2014/main" id="{2AEFBCD8-F65D-8B46-87B6-5F1571191F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858"/>
          <a:stretch/>
        </p:blipFill>
        <p:spPr bwMode="auto">
          <a:xfrm>
            <a:off x="2850388" y="3074807"/>
            <a:ext cx="2595838" cy="16459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C48D8716-CC65-C214-72C2-C7EC4C8F5F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4075" y="1118588"/>
            <a:ext cx="2623279" cy="1645920"/>
          </a:xfrm>
          <a:prstGeom prst="rect">
            <a:avLst/>
          </a:prstGeom>
        </p:spPr>
      </p:pic>
      <p:sp>
        <p:nvSpPr>
          <p:cNvPr id="13" name="Google Shape;564;p31">
            <a:extLst>
              <a:ext uri="{FF2B5EF4-FFF2-40B4-BE49-F238E27FC236}">
                <a16:creationId xmlns:a16="http://schemas.microsoft.com/office/drawing/2014/main" id="{3895F86F-68CA-ED3A-375F-664CE97ADD0B}"/>
              </a:ext>
            </a:extLst>
          </p:cNvPr>
          <p:cNvSpPr/>
          <p:nvPr/>
        </p:nvSpPr>
        <p:spPr>
          <a:xfrm rot="10620081">
            <a:off x="6402509" y="3756995"/>
            <a:ext cx="171553" cy="257536"/>
          </a:xfrm>
          <a:custGeom>
            <a:avLst/>
            <a:gdLst/>
            <a:ahLst/>
            <a:cxnLst/>
            <a:rect l="l" t="t" r="r" b="b"/>
            <a:pathLst>
              <a:path w="423" h="730" extrusionOk="0">
                <a:moveTo>
                  <a:pt x="96" y="0"/>
                </a:moveTo>
                <a:cubicBezTo>
                  <a:pt x="46" y="0"/>
                  <a:pt x="1" y="38"/>
                  <a:pt x="1" y="94"/>
                </a:cubicBezTo>
                <a:lnTo>
                  <a:pt x="1" y="636"/>
                </a:lnTo>
                <a:cubicBezTo>
                  <a:pt x="1" y="692"/>
                  <a:pt x="46" y="730"/>
                  <a:pt x="96" y="730"/>
                </a:cubicBezTo>
                <a:cubicBezTo>
                  <a:pt x="119" y="730"/>
                  <a:pt x="143" y="722"/>
                  <a:pt x="164" y="705"/>
                </a:cubicBezTo>
                <a:lnTo>
                  <a:pt x="327" y="528"/>
                </a:lnTo>
                <a:cubicBezTo>
                  <a:pt x="422" y="447"/>
                  <a:pt x="422" y="296"/>
                  <a:pt x="327" y="202"/>
                </a:cubicBezTo>
                <a:lnTo>
                  <a:pt x="164" y="25"/>
                </a:lnTo>
                <a:cubicBezTo>
                  <a:pt x="143" y="8"/>
                  <a:pt x="119" y="0"/>
                  <a:pt x="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6;p31">
            <a:extLst>
              <a:ext uri="{FF2B5EF4-FFF2-40B4-BE49-F238E27FC236}">
                <a16:creationId xmlns:a16="http://schemas.microsoft.com/office/drawing/2014/main" id="{E30BDB68-5DFB-07A2-E7D4-432B9B1A04C8}"/>
              </a:ext>
            </a:extLst>
          </p:cNvPr>
          <p:cNvSpPr/>
          <p:nvPr/>
        </p:nvSpPr>
        <p:spPr>
          <a:xfrm>
            <a:off x="5581018" y="3454723"/>
            <a:ext cx="515378" cy="835953"/>
          </a:xfrm>
          <a:custGeom>
            <a:avLst/>
            <a:gdLst/>
            <a:ahLst/>
            <a:cxnLst/>
            <a:rect l="l" t="t" r="r" b="b"/>
            <a:pathLst>
              <a:path w="1389" h="2253" extrusionOk="0">
                <a:moveTo>
                  <a:pt x="1149" y="1"/>
                </a:moveTo>
                <a:cubicBezTo>
                  <a:pt x="1102" y="1"/>
                  <a:pt x="1054" y="18"/>
                  <a:pt x="1019" y="52"/>
                </a:cubicBezTo>
                <a:lnTo>
                  <a:pt x="82" y="989"/>
                </a:lnTo>
                <a:cubicBezTo>
                  <a:pt x="0" y="1071"/>
                  <a:pt x="0" y="1195"/>
                  <a:pt x="82" y="1264"/>
                </a:cubicBezTo>
                <a:lnTo>
                  <a:pt x="1019" y="2201"/>
                </a:lnTo>
                <a:cubicBezTo>
                  <a:pt x="1054" y="2235"/>
                  <a:pt x="1102" y="2252"/>
                  <a:pt x="1149" y="2252"/>
                </a:cubicBezTo>
                <a:cubicBezTo>
                  <a:pt x="1197" y="2252"/>
                  <a:pt x="1245" y="2235"/>
                  <a:pt x="1277" y="2201"/>
                </a:cubicBezTo>
                <a:lnTo>
                  <a:pt x="1388" y="2106"/>
                </a:lnTo>
                <a:lnTo>
                  <a:pt x="542" y="1264"/>
                </a:lnTo>
                <a:cubicBezTo>
                  <a:pt x="477" y="1195"/>
                  <a:pt x="477" y="1071"/>
                  <a:pt x="542" y="989"/>
                </a:cubicBezTo>
                <a:lnTo>
                  <a:pt x="1388" y="160"/>
                </a:lnTo>
                <a:lnTo>
                  <a:pt x="1277" y="52"/>
                </a:lnTo>
                <a:cubicBezTo>
                  <a:pt x="1245" y="18"/>
                  <a:pt x="1197" y="1"/>
                  <a:pt x="1149" y="1"/>
                </a:cubicBezTo>
                <a:close/>
              </a:path>
            </a:pathLst>
          </a:custGeom>
          <a:solidFill>
            <a:srgbClr val="64D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3;p31">
            <a:extLst>
              <a:ext uri="{FF2B5EF4-FFF2-40B4-BE49-F238E27FC236}">
                <a16:creationId xmlns:a16="http://schemas.microsoft.com/office/drawing/2014/main" id="{99C4E9FB-89ED-4B73-6DA3-EED98926FD98}"/>
              </a:ext>
            </a:extLst>
          </p:cNvPr>
          <p:cNvSpPr/>
          <p:nvPr/>
        </p:nvSpPr>
        <p:spPr>
          <a:xfrm>
            <a:off x="3321740" y="1363217"/>
            <a:ext cx="515378" cy="834469"/>
          </a:xfrm>
          <a:custGeom>
            <a:avLst/>
            <a:gdLst/>
            <a:ahLst/>
            <a:cxnLst/>
            <a:rect l="l" t="t" r="r" b="b"/>
            <a:pathLst>
              <a:path w="1389" h="2249" extrusionOk="0">
                <a:moveTo>
                  <a:pt x="237" y="0"/>
                </a:moveTo>
                <a:cubicBezTo>
                  <a:pt x="190" y="0"/>
                  <a:pt x="143" y="21"/>
                  <a:pt x="108" y="62"/>
                </a:cubicBezTo>
                <a:lnTo>
                  <a:pt x="1" y="156"/>
                </a:lnTo>
                <a:lnTo>
                  <a:pt x="843" y="986"/>
                </a:lnTo>
                <a:cubicBezTo>
                  <a:pt x="912" y="1067"/>
                  <a:pt x="912" y="1192"/>
                  <a:pt x="843" y="1260"/>
                </a:cubicBezTo>
                <a:lnTo>
                  <a:pt x="1" y="2103"/>
                </a:lnTo>
                <a:lnTo>
                  <a:pt x="108" y="2197"/>
                </a:lnTo>
                <a:cubicBezTo>
                  <a:pt x="143" y="2232"/>
                  <a:pt x="190" y="2249"/>
                  <a:pt x="237" y="2249"/>
                </a:cubicBezTo>
                <a:cubicBezTo>
                  <a:pt x="285" y="2249"/>
                  <a:pt x="332" y="2232"/>
                  <a:pt x="366" y="2197"/>
                </a:cubicBezTo>
                <a:lnTo>
                  <a:pt x="1307" y="1260"/>
                </a:lnTo>
                <a:cubicBezTo>
                  <a:pt x="1389" y="1192"/>
                  <a:pt x="1389" y="1067"/>
                  <a:pt x="1307" y="986"/>
                </a:cubicBezTo>
                <a:lnTo>
                  <a:pt x="366" y="62"/>
                </a:lnTo>
                <a:cubicBezTo>
                  <a:pt x="332" y="21"/>
                  <a:pt x="285" y="0"/>
                  <a:pt x="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33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D53B-1B94-BE46-F605-E686A8A300D6}"/>
              </a:ext>
            </a:extLst>
          </p:cNvPr>
          <p:cNvSpPr>
            <a:spLocks noGrp="1"/>
          </p:cNvSpPr>
          <p:nvPr>
            <p:ph type="title"/>
          </p:nvPr>
        </p:nvSpPr>
        <p:spPr>
          <a:xfrm>
            <a:off x="187434" y="129031"/>
            <a:ext cx="8784000" cy="488004"/>
          </a:xfrm>
        </p:spPr>
        <p:txBody>
          <a:bodyPr/>
          <a:lstStyle/>
          <a:p>
            <a:r>
              <a:rPr lang="en-US" dirty="0">
                <a:latin typeface="+mj-lt"/>
                <a:cs typeface="Times New Roman" panose="02020603050405020304" pitchFamily="18" charset="0"/>
              </a:rPr>
              <a:t>Amplifier</a:t>
            </a:r>
            <a:br>
              <a:rPr lang="en-US" dirty="0">
                <a:latin typeface="+mj-lt"/>
                <a:cs typeface="Times New Roman" panose="02020603050405020304" pitchFamily="18" charset="0"/>
              </a:rPr>
            </a:br>
            <a:endParaRPr lang="en-US" dirty="0">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A3C55A0E-38D9-F782-B6FF-226DC7F20E06}"/>
              </a:ext>
            </a:extLst>
          </p:cNvPr>
          <p:cNvPicPr>
            <a:picLocks noChangeAspect="1"/>
          </p:cNvPicPr>
          <p:nvPr/>
        </p:nvPicPr>
        <p:blipFill rotWithShape="1">
          <a:blip r:embed="rId2"/>
          <a:srcRect l="34029" t="16516" r="17850" b="31524"/>
          <a:stretch/>
        </p:blipFill>
        <p:spPr>
          <a:xfrm>
            <a:off x="4671920" y="2838917"/>
            <a:ext cx="4397740" cy="2304583"/>
          </a:xfrm>
          <a:prstGeom prst="rect">
            <a:avLst/>
          </a:prstGeom>
        </p:spPr>
      </p:pic>
      <p:pic>
        <p:nvPicPr>
          <p:cNvPr id="11" name="Picture 10">
            <a:extLst>
              <a:ext uri="{FF2B5EF4-FFF2-40B4-BE49-F238E27FC236}">
                <a16:creationId xmlns:a16="http://schemas.microsoft.com/office/drawing/2014/main" id="{93DF5EF4-747C-248A-620B-0280B52FBE56}"/>
              </a:ext>
            </a:extLst>
          </p:cNvPr>
          <p:cNvPicPr>
            <a:picLocks noChangeAspect="1"/>
          </p:cNvPicPr>
          <p:nvPr/>
        </p:nvPicPr>
        <p:blipFill rotWithShape="1">
          <a:blip r:embed="rId3"/>
          <a:srcRect l="15366" t="18599" r="11382" b="22530"/>
          <a:stretch/>
        </p:blipFill>
        <p:spPr>
          <a:xfrm>
            <a:off x="66908" y="973873"/>
            <a:ext cx="5865542" cy="2906750"/>
          </a:xfrm>
          <a:prstGeom prst="rect">
            <a:avLst/>
          </a:prstGeom>
        </p:spPr>
      </p:pic>
      <p:pic>
        <p:nvPicPr>
          <p:cNvPr id="12" name="Picture 11">
            <a:extLst>
              <a:ext uri="{FF2B5EF4-FFF2-40B4-BE49-F238E27FC236}">
                <a16:creationId xmlns:a16="http://schemas.microsoft.com/office/drawing/2014/main" id="{6C03E3F4-B6A5-5B88-EE7E-7FE74599C4B3}"/>
              </a:ext>
            </a:extLst>
          </p:cNvPr>
          <p:cNvPicPr>
            <a:picLocks noChangeAspect="1"/>
          </p:cNvPicPr>
          <p:nvPr/>
        </p:nvPicPr>
        <p:blipFill rotWithShape="1">
          <a:blip r:embed="rId2"/>
          <a:srcRect l="48257" t="50600" r="28762" b="32557"/>
          <a:stretch/>
        </p:blipFill>
        <p:spPr>
          <a:xfrm>
            <a:off x="6133170" y="1613196"/>
            <a:ext cx="2779671" cy="988740"/>
          </a:xfrm>
          <a:prstGeom prst="rect">
            <a:avLst/>
          </a:prstGeom>
        </p:spPr>
      </p:pic>
      <p:sp>
        <p:nvSpPr>
          <p:cNvPr id="14" name="Google Shape;489;p28">
            <a:extLst>
              <a:ext uri="{FF2B5EF4-FFF2-40B4-BE49-F238E27FC236}">
                <a16:creationId xmlns:a16="http://schemas.microsoft.com/office/drawing/2014/main" id="{1A8ED702-4119-0C74-FD27-828CF84DDD1D}"/>
              </a:ext>
            </a:extLst>
          </p:cNvPr>
          <p:cNvSpPr txBox="1"/>
          <p:nvPr/>
        </p:nvSpPr>
        <p:spPr>
          <a:xfrm>
            <a:off x="0" y="3954967"/>
            <a:ext cx="3977269" cy="10407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sz="1800" dirty="0">
                <a:latin typeface="+mj-lt"/>
                <a:cs typeface="Times New Roman" panose="02020603050405020304" pitchFamily="18" charset="0"/>
              </a:rPr>
              <a:t>The instrumentation Amplifier that is extension of the difference amplifier </a:t>
            </a:r>
            <a:r>
              <a:rPr lang="en-US" sz="1800" dirty="0" smtClean="0">
                <a:latin typeface="+mj-lt"/>
                <a:cs typeface="Times New Roman" panose="02020603050405020304" pitchFamily="18" charset="0"/>
              </a:rPr>
              <a:t>(</a:t>
            </a:r>
            <a:r>
              <a:rPr lang="en-US" sz="1800" dirty="0" smtClean="0">
                <a:latin typeface="+mj-lt"/>
                <a:cs typeface="Times New Roman" panose="02020603050405020304" pitchFamily="18" charset="0"/>
              </a:rPr>
              <a:t>amplifies </a:t>
            </a:r>
            <a:r>
              <a:rPr lang="en-US" sz="1800" dirty="0">
                <a:latin typeface="+mj-lt"/>
                <a:cs typeface="Times New Roman" panose="02020603050405020304" pitchFamily="18" charset="0"/>
              </a:rPr>
              <a:t>the difference between its input </a:t>
            </a:r>
            <a:r>
              <a:rPr lang="en-US" sz="1800" dirty="0" smtClean="0">
                <a:latin typeface="+mj-lt"/>
                <a:cs typeface="Times New Roman" panose="02020603050405020304" pitchFamily="18" charset="0"/>
              </a:rPr>
              <a:t>signals</a:t>
            </a:r>
            <a:r>
              <a:rPr lang="en-US" sz="1800" dirty="0" smtClean="0">
                <a:cs typeface="Times New Roman" panose="02020603050405020304" pitchFamily="18" charset="0"/>
              </a:rPr>
              <a:t>)</a:t>
            </a:r>
            <a:endParaRPr lang="en-US" sz="1800" dirty="0">
              <a:latin typeface="+mj-lt"/>
              <a:cs typeface="Times New Roman" panose="02020603050405020304" pitchFamily="18" charset="0"/>
            </a:endParaRPr>
          </a:p>
        </p:txBody>
      </p:sp>
      <p:sp>
        <p:nvSpPr>
          <p:cNvPr id="15" name="Google Shape;489;p28">
            <a:extLst>
              <a:ext uri="{FF2B5EF4-FFF2-40B4-BE49-F238E27FC236}">
                <a16:creationId xmlns:a16="http://schemas.microsoft.com/office/drawing/2014/main" id="{311E8B38-B056-4E47-5DC0-0FCD7A14E630}"/>
              </a:ext>
            </a:extLst>
          </p:cNvPr>
          <p:cNvSpPr txBox="1"/>
          <p:nvPr/>
        </p:nvSpPr>
        <p:spPr>
          <a:xfrm>
            <a:off x="6084850" y="903249"/>
            <a:ext cx="2750634" cy="6707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US" sz="1800" dirty="0">
                <a:latin typeface="Times New Roman" panose="02020603050405020304" pitchFamily="18" charset="0"/>
                <a:cs typeface="Times New Roman" panose="02020603050405020304" pitchFamily="18" charset="0"/>
              </a:rPr>
              <a:t>The Final Output of instrumentation Amplifier</a:t>
            </a:r>
          </a:p>
        </p:txBody>
      </p:sp>
    </p:spTree>
    <p:extLst>
      <p:ext uri="{BB962C8B-B14F-4D97-AF65-F5344CB8AC3E}">
        <p14:creationId xmlns:p14="http://schemas.microsoft.com/office/powerpoint/2010/main" val="4032116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9"/>
          <p:cNvSpPr/>
          <p:nvPr/>
        </p:nvSpPr>
        <p:spPr>
          <a:xfrm>
            <a:off x="2238922" y="1449660"/>
            <a:ext cx="4057800" cy="3553522"/>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39"/>
          <p:cNvGrpSpPr/>
          <p:nvPr/>
        </p:nvGrpSpPr>
        <p:grpSpPr>
          <a:xfrm>
            <a:off x="3842230" y="1627434"/>
            <a:ext cx="1425480" cy="2706926"/>
            <a:chOff x="3857099" y="1508100"/>
            <a:chExt cx="1425480" cy="2706926"/>
          </a:xfrm>
        </p:grpSpPr>
        <p:sp>
          <p:nvSpPr>
            <p:cNvPr id="869" name="Google Shape;869;p39"/>
            <p:cNvSpPr/>
            <p:nvPr/>
          </p:nvSpPr>
          <p:spPr>
            <a:xfrm>
              <a:off x="3857099" y="2765944"/>
              <a:ext cx="796553" cy="797545"/>
            </a:xfrm>
            <a:custGeom>
              <a:avLst/>
              <a:gdLst/>
              <a:ahLst/>
              <a:cxnLst/>
              <a:rect l="l" t="t" r="r" b="b"/>
              <a:pathLst>
                <a:path w="2395" h="2398" extrusionOk="0">
                  <a:moveTo>
                    <a:pt x="1196" y="0"/>
                  </a:moveTo>
                  <a:cubicBezTo>
                    <a:pt x="543" y="0"/>
                    <a:pt x="1" y="545"/>
                    <a:pt x="1" y="1199"/>
                  </a:cubicBezTo>
                  <a:cubicBezTo>
                    <a:pt x="1" y="1865"/>
                    <a:pt x="543" y="2397"/>
                    <a:pt x="1196" y="2397"/>
                  </a:cubicBezTo>
                  <a:cubicBezTo>
                    <a:pt x="1865" y="2397"/>
                    <a:pt x="2395" y="1865"/>
                    <a:pt x="2395" y="1199"/>
                  </a:cubicBezTo>
                  <a:cubicBezTo>
                    <a:pt x="2395" y="545"/>
                    <a:pt x="1865" y="0"/>
                    <a:pt x="11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3857099" y="1508100"/>
              <a:ext cx="796553" cy="796547"/>
            </a:xfrm>
            <a:custGeom>
              <a:avLst/>
              <a:gdLst/>
              <a:ahLst/>
              <a:cxnLst/>
              <a:rect l="l" t="t" r="r" b="b"/>
              <a:pathLst>
                <a:path w="2395" h="2395" extrusionOk="0">
                  <a:moveTo>
                    <a:pt x="1196" y="0"/>
                  </a:moveTo>
                  <a:cubicBezTo>
                    <a:pt x="543" y="0"/>
                    <a:pt x="1" y="533"/>
                    <a:pt x="1" y="1199"/>
                  </a:cubicBezTo>
                  <a:cubicBezTo>
                    <a:pt x="1" y="1865"/>
                    <a:pt x="543" y="2394"/>
                    <a:pt x="1196" y="2394"/>
                  </a:cubicBezTo>
                  <a:cubicBezTo>
                    <a:pt x="1865" y="2394"/>
                    <a:pt x="2395" y="1865"/>
                    <a:pt x="2395" y="1199"/>
                  </a:cubicBezTo>
                  <a:cubicBezTo>
                    <a:pt x="2395" y="533"/>
                    <a:pt x="1865" y="0"/>
                    <a:pt x="1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4486026" y="2137022"/>
              <a:ext cx="796553" cy="797545"/>
            </a:xfrm>
            <a:custGeom>
              <a:avLst/>
              <a:gdLst/>
              <a:ahLst/>
              <a:cxnLst/>
              <a:rect l="l" t="t" r="r" b="b"/>
              <a:pathLst>
                <a:path w="2395" h="2398" extrusionOk="0">
                  <a:moveTo>
                    <a:pt x="1199" y="0"/>
                  </a:moveTo>
                  <a:cubicBezTo>
                    <a:pt x="546" y="0"/>
                    <a:pt x="1" y="532"/>
                    <a:pt x="1" y="1199"/>
                  </a:cubicBezTo>
                  <a:cubicBezTo>
                    <a:pt x="1" y="1852"/>
                    <a:pt x="546" y="2397"/>
                    <a:pt x="1199" y="2397"/>
                  </a:cubicBezTo>
                  <a:cubicBezTo>
                    <a:pt x="1865" y="2397"/>
                    <a:pt x="2394" y="1852"/>
                    <a:pt x="2394" y="1199"/>
                  </a:cubicBezTo>
                  <a:cubicBezTo>
                    <a:pt x="2394" y="532"/>
                    <a:pt x="1865"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4486026" y="3413158"/>
              <a:ext cx="796553" cy="801868"/>
            </a:xfrm>
            <a:custGeom>
              <a:avLst/>
              <a:gdLst/>
              <a:ahLst/>
              <a:cxnLst/>
              <a:rect l="l" t="t" r="r" b="b"/>
              <a:pathLst>
                <a:path w="2395" h="2411" extrusionOk="0">
                  <a:moveTo>
                    <a:pt x="1199" y="0"/>
                  </a:moveTo>
                  <a:cubicBezTo>
                    <a:pt x="546" y="0"/>
                    <a:pt x="1" y="546"/>
                    <a:pt x="1" y="1199"/>
                  </a:cubicBezTo>
                  <a:cubicBezTo>
                    <a:pt x="1" y="1865"/>
                    <a:pt x="546" y="2411"/>
                    <a:pt x="1199" y="2411"/>
                  </a:cubicBezTo>
                  <a:cubicBezTo>
                    <a:pt x="1865" y="2411"/>
                    <a:pt x="2394" y="1865"/>
                    <a:pt x="2394" y="1199"/>
                  </a:cubicBezTo>
                  <a:cubicBezTo>
                    <a:pt x="2394" y="546"/>
                    <a:pt x="1865" y="0"/>
                    <a:pt x="1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3988472" y="1643795"/>
              <a:ext cx="1175373" cy="2433210"/>
            </a:xfrm>
            <a:custGeom>
              <a:avLst/>
              <a:gdLst/>
              <a:ahLst/>
              <a:cxnLst/>
              <a:rect l="l" t="t" r="r" b="b"/>
              <a:pathLst>
                <a:path w="3534" h="7316" extrusionOk="0">
                  <a:moveTo>
                    <a:pt x="801" y="0"/>
                  </a:moveTo>
                  <a:cubicBezTo>
                    <a:pt x="367" y="0"/>
                    <a:pt x="27" y="353"/>
                    <a:pt x="27" y="791"/>
                  </a:cubicBezTo>
                  <a:cubicBezTo>
                    <a:pt x="14" y="1212"/>
                    <a:pt x="367" y="1565"/>
                    <a:pt x="788" y="1578"/>
                  </a:cubicBezTo>
                  <a:cubicBezTo>
                    <a:pt x="1101" y="1578"/>
                    <a:pt x="1389" y="1702"/>
                    <a:pt x="1604" y="1904"/>
                  </a:cubicBezTo>
                  <a:lnTo>
                    <a:pt x="1617" y="1921"/>
                  </a:lnTo>
                  <a:cubicBezTo>
                    <a:pt x="1810" y="2123"/>
                    <a:pt x="1918" y="2394"/>
                    <a:pt x="1905" y="2669"/>
                  </a:cubicBezTo>
                  <a:lnTo>
                    <a:pt x="1905" y="2682"/>
                  </a:lnTo>
                  <a:cubicBezTo>
                    <a:pt x="1918" y="2966"/>
                    <a:pt x="1810" y="3253"/>
                    <a:pt x="1604" y="3456"/>
                  </a:cubicBezTo>
                  <a:lnTo>
                    <a:pt x="1578" y="3485"/>
                  </a:lnTo>
                  <a:cubicBezTo>
                    <a:pt x="1372" y="3688"/>
                    <a:pt x="1114" y="3799"/>
                    <a:pt x="830" y="3799"/>
                  </a:cubicBezTo>
                  <a:lnTo>
                    <a:pt x="788" y="3799"/>
                  </a:lnTo>
                  <a:cubicBezTo>
                    <a:pt x="380" y="3812"/>
                    <a:pt x="40" y="4138"/>
                    <a:pt x="27" y="4546"/>
                  </a:cubicBezTo>
                  <a:cubicBezTo>
                    <a:pt x="1" y="4994"/>
                    <a:pt x="367" y="5363"/>
                    <a:pt x="801" y="5363"/>
                  </a:cubicBezTo>
                  <a:lnTo>
                    <a:pt x="817" y="5363"/>
                  </a:lnTo>
                  <a:cubicBezTo>
                    <a:pt x="1062" y="5363"/>
                    <a:pt x="1291" y="5458"/>
                    <a:pt x="1470" y="5621"/>
                  </a:cubicBezTo>
                  <a:lnTo>
                    <a:pt x="1578" y="5729"/>
                  </a:lnTo>
                  <a:cubicBezTo>
                    <a:pt x="1797" y="5948"/>
                    <a:pt x="1905" y="6232"/>
                    <a:pt x="1905" y="6545"/>
                  </a:cubicBezTo>
                  <a:cubicBezTo>
                    <a:pt x="1905" y="6588"/>
                    <a:pt x="1918" y="6614"/>
                    <a:pt x="1918" y="6656"/>
                  </a:cubicBezTo>
                  <a:cubicBezTo>
                    <a:pt x="1973" y="6996"/>
                    <a:pt x="2258" y="7267"/>
                    <a:pt x="2597" y="7309"/>
                  </a:cubicBezTo>
                  <a:cubicBezTo>
                    <a:pt x="2632" y="7314"/>
                    <a:pt x="2667" y="7316"/>
                    <a:pt x="2700" y="7316"/>
                  </a:cubicBezTo>
                  <a:cubicBezTo>
                    <a:pt x="3171" y="7316"/>
                    <a:pt x="3533" y="6906"/>
                    <a:pt x="3469" y="6424"/>
                  </a:cubicBezTo>
                  <a:cubicBezTo>
                    <a:pt x="3430" y="6085"/>
                    <a:pt x="3156" y="5797"/>
                    <a:pt x="2816" y="5742"/>
                  </a:cubicBezTo>
                  <a:lnTo>
                    <a:pt x="2708" y="5742"/>
                  </a:lnTo>
                  <a:cubicBezTo>
                    <a:pt x="2408" y="5729"/>
                    <a:pt x="2107" y="5621"/>
                    <a:pt x="1879" y="5402"/>
                  </a:cubicBezTo>
                  <a:lnTo>
                    <a:pt x="1849" y="5363"/>
                  </a:lnTo>
                  <a:cubicBezTo>
                    <a:pt x="1660" y="5170"/>
                    <a:pt x="1565" y="4912"/>
                    <a:pt x="1591" y="4641"/>
                  </a:cubicBezTo>
                  <a:lnTo>
                    <a:pt x="1591" y="4573"/>
                  </a:lnTo>
                  <a:cubicBezTo>
                    <a:pt x="1591" y="4288"/>
                    <a:pt x="1699" y="4001"/>
                    <a:pt x="1905" y="3799"/>
                  </a:cubicBezTo>
                  <a:lnTo>
                    <a:pt x="1931" y="3769"/>
                  </a:lnTo>
                  <a:cubicBezTo>
                    <a:pt x="2112" y="3591"/>
                    <a:pt x="2363" y="3471"/>
                    <a:pt x="2629" y="3471"/>
                  </a:cubicBezTo>
                  <a:cubicBezTo>
                    <a:pt x="2645" y="3471"/>
                    <a:pt x="2662" y="3471"/>
                    <a:pt x="2679" y="3472"/>
                  </a:cubicBezTo>
                  <a:lnTo>
                    <a:pt x="2721" y="3472"/>
                  </a:lnTo>
                  <a:cubicBezTo>
                    <a:pt x="3129" y="3456"/>
                    <a:pt x="3469" y="3116"/>
                    <a:pt x="3482" y="2708"/>
                  </a:cubicBezTo>
                  <a:cubicBezTo>
                    <a:pt x="3495" y="2260"/>
                    <a:pt x="3143" y="1891"/>
                    <a:pt x="2695" y="1891"/>
                  </a:cubicBezTo>
                  <a:lnTo>
                    <a:pt x="2679" y="1891"/>
                  </a:lnTo>
                  <a:cubicBezTo>
                    <a:pt x="2663" y="1892"/>
                    <a:pt x="2648" y="1892"/>
                    <a:pt x="2633" y="1892"/>
                  </a:cubicBezTo>
                  <a:cubicBezTo>
                    <a:pt x="2365" y="1892"/>
                    <a:pt x="2112" y="1786"/>
                    <a:pt x="1918" y="1594"/>
                  </a:cubicBezTo>
                  <a:cubicBezTo>
                    <a:pt x="1715" y="1375"/>
                    <a:pt x="1591" y="1088"/>
                    <a:pt x="1591" y="778"/>
                  </a:cubicBezTo>
                  <a:cubicBezTo>
                    <a:pt x="1578" y="353"/>
                    <a:pt x="1226" y="0"/>
                    <a:pt x="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4051213" y="2969713"/>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US" sz="1800" dirty="0">
                  <a:solidFill>
                    <a:srgbClr val="FFFFFF"/>
                  </a:solidFill>
                  <a:latin typeface="Times New Roman" panose="02020603050405020304" pitchFamily="18" charset="0"/>
                  <a:cs typeface="Times New Roman" panose="02020603050405020304" pitchFamily="18" charset="0"/>
                </a:rPr>
                <a:t>02</a:t>
              </a:r>
              <a:endParaRPr sz="1800" dirty="0">
                <a:solidFill>
                  <a:srgbClr val="FFFFFF"/>
                </a:solidFill>
                <a:latin typeface="Times New Roman" panose="02020603050405020304" pitchFamily="18" charset="0"/>
                <a:cs typeface="Times New Roman" panose="02020603050405020304" pitchFamily="18" charset="0"/>
              </a:endParaRPr>
            </a:p>
          </p:txBody>
        </p:sp>
        <p:sp>
          <p:nvSpPr>
            <p:cNvPr id="875" name="Google Shape;875;p39"/>
            <p:cNvSpPr/>
            <p:nvPr/>
          </p:nvSpPr>
          <p:spPr>
            <a:xfrm>
              <a:off x="4051229" y="1693563"/>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Fira Sans Extra Condensed Medium"/>
                  <a:ea typeface="Fira Sans Extra Condensed Medium"/>
                  <a:cs typeface="Fira Sans Extra Condensed Medium"/>
                  <a:sym typeface="Fira Sans Extra Condensed Medium"/>
                </a:rPr>
                <a:t>01</a:t>
              </a:r>
              <a:endParaRPr sz="1800" dirty="0">
                <a:solidFill>
                  <a:srgbClr val="FFFFFF"/>
                </a:solidFill>
              </a:endParaRPr>
            </a:p>
          </p:txBody>
        </p:sp>
      </p:grpSp>
      <p:sp>
        <p:nvSpPr>
          <p:cNvPr id="878" name="Google Shape;878;p39"/>
          <p:cNvSpPr txBox="1">
            <a:spLocks noGrp="1"/>
          </p:cNvSpPr>
          <p:nvPr>
            <p:ph type="title"/>
          </p:nvPr>
        </p:nvSpPr>
        <p:spPr>
          <a:xfrm>
            <a:off x="180000" y="307450"/>
            <a:ext cx="8784000" cy="6366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latin typeface="+mj-lt"/>
                <a:cs typeface="Times New Roman" panose="02020603050405020304" pitchFamily="18" charset="0"/>
              </a:rPr>
              <a:t>Filters</a:t>
            </a:r>
            <a:endParaRPr dirty="0">
              <a:latin typeface="+mj-lt"/>
              <a:cs typeface="Times New Roman" panose="02020603050405020304" pitchFamily="18" charset="0"/>
            </a:endParaRPr>
          </a:p>
          <a:p>
            <a:pPr marL="0" lvl="0" indent="0" algn="ctr" rtl="0">
              <a:spcBef>
                <a:spcPts val="0"/>
              </a:spcBef>
              <a:spcAft>
                <a:spcPts val="0"/>
              </a:spcAft>
              <a:buNone/>
            </a:pPr>
            <a:endParaRPr dirty="0"/>
          </a:p>
        </p:txBody>
      </p:sp>
      <p:sp>
        <p:nvSpPr>
          <p:cNvPr id="879" name="Google Shape;879;p39"/>
          <p:cNvSpPr txBox="1"/>
          <p:nvPr/>
        </p:nvSpPr>
        <p:spPr>
          <a:xfrm>
            <a:off x="288132" y="1888362"/>
            <a:ext cx="1604400" cy="12488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Fira Sans"/>
                <a:ea typeface="Fira Sans"/>
                <a:cs typeface="Fira Sans"/>
                <a:sym typeface="Fira Sans"/>
              </a:rPr>
              <a:t> Band Pass Filter:</a:t>
            </a:r>
          </a:p>
          <a:p>
            <a:pPr marL="0" lvl="0" indent="0" algn="l" rtl="0">
              <a:spcBef>
                <a:spcPts val="0"/>
              </a:spcBef>
              <a:spcAft>
                <a:spcPts val="0"/>
              </a:spcAft>
              <a:buNone/>
            </a:pPr>
            <a:r>
              <a:rPr lang="en-US" sz="1200" dirty="0">
                <a:latin typeface="Fira Sans"/>
                <a:ea typeface="Fira Sans"/>
                <a:cs typeface="Fira Sans"/>
                <a:sym typeface="Fira Sans"/>
              </a:rPr>
              <a:t>T</a:t>
            </a:r>
            <a:r>
              <a:rPr lang="en" sz="1200" dirty="0">
                <a:latin typeface="Fira Sans"/>
                <a:ea typeface="Fira Sans"/>
                <a:cs typeface="Fira Sans"/>
                <a:sym typeface="Fira Sans"/>
              </a:rPr>
              <a:t>o control in range that we need </a:t>
            </a:r>
          </a:p>
          <a:p>
            <a:pPr marL="0" lvl="0" indent="0" algn="l" rtl="0">
              <a:spcBef>
                <a:spcPts val="0"/>
              </a:spcBef>
              <a:spcAft>
                <a:spcPts val="0"/>
              </a:spcAft>
              <a:buNone/>
            </a:pPr>
            <a:endParaRPr lang="en" sz="1200" dirty="0">
              <a:latin typeface="Fira Sans"/>
              <a:ea typeface="Fira Sans"/>
              <a:cs typeface="Fira Sans"/>
              <a:sym typeface="Fira Sans"/>
            </a:endParaRPr>
          </a:p>
          <a:p>
            <a:pPr marL="0" lvl="0" indent="0" algn="l" rtl="0">
              <a:spcBef>
                <a:spcPts val="0"/>
              </a:spcBef>
              <a:spcAft>
                <a:spcPts val="0"/>
              </a:spcAft>
              <a:buNone/>
            </a:pPr>
            <a:r>
              <a:rPr lang="en-US" sz="1200" dirty="0">
                <a:latin typeface="Fira Sans"/>
                <a:ea typeface="Fira Sans"/>
                <a:cs typeface="Fira Sans"/>
                <a:sym typeface="Fira Sans"/>
              </a:rPr>
              <a:t>F</a:t>
            </a:r>
            <a:r>
              <a:rPr lang="en" sz="1200" dirty="0">
                <a:latin typeface="Fira Sans"/>
                <a:ea typeface="Fira Sans"/>
                <a:cs typeface="Fira Sans"/>
                <a:sym typeface="Fira Sans"/>
              </a:rPr>
              <a:t>rom 1.5 hz to 318 hz</a:t>
            </a:r>
          </a:p>
          <a:p>
            <a:pPr marL="0" lvl="0" indent="0" algn="l" rtl="0">
              <a:spcBef>
                <a:spcPts val="0"/>
              </a:spcBef>
              <a:spcAft>
                <a:spcPts val="0"/>
              </a:spcAft>
              <a:buNone/>
            </a:pPr>
            <a:endParaRPr sz="1200" dirty="0">
              <a:latin typeface="Fira Sans"/>
              <a:ea typeface="Fira Sans"/>
              <a:cs typeface="Fira Sans"/>
              <a:sym typeface="Fira Sans"/>
            </a:endParaRPr>
          </a:p>
        </p:txBody>
      </p:sp>
      <p:sp>
        <p:nvSpPr>
          <p:cNvPr id="880" name="Google Shape;880;p39"/>
          <p:cNvSpPr txBox="1"/>
          <p:nvPr/>
        </p:nvSpPr>
        <p:spPr>
          <a:xfrm>
            <a:off x="6841916" y="2748979"/>
            <a:ext cx="1604400" cy="84914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Fira Sans"/>
                <a:ea typeface="Fira Sans"/>
                <a:cs typeface="Fira Sans"/>
                <a:sym typeface="Fira Sans"/>
              </a:rPr>
              <a:t>Notch Filter:</a:t>
            </a:r>
          </a:p>
          <a:p>
            <a:pPr marL="0" lvl="0" indent="0" rtl="0">
              <a:spcBef>
                <a:spcPts val="0"/>
              </a:spcBef>
              <a:spcAft>
                <a:spcPts val="0"/>
              </a:spcAft>
              <a:buNone/>
            </a:pPr>
            <a:r>
              <a:rPr lang="en-US" sz="1200" dirty="0">
                <a:latin typeface="Fira Sans"/>
                <a:ea typeface="Fira Sans"/>
                <a:cs typeface="Fira Sans"/>
                <a:sym typeface="Fira Sans"/>
              </a:rPr>
              <a:t>T</a:t>
            </a:r>
            <a:r>
              <a:rPr lang="en" sz="1200" dirty="0">
                <a:latin typeface="Fira Sans"/>
                <a:ea typeface="Fira Sans"/>
                <a:cs typeface="Fira Sans"/>
                <a:sym typeface="Fira Sans"/>
              </a:rPr>
              <a:t>o block 50 Hz from our frequencies band</a:t>
            </a:r>
            <a:endParaRPr sz="1200" dirty="0">
              <a:latin typeface="Fira Sans"/>
              <a:ea typeface="Fira Sans"/>
              <a:cs typeface="Fira Sans"/>
              <a:sym typeface="Fira Sans"/>
            </a:endParaRPr>
          </a:p>
        </p:txBody>
      </p:sp>
      <p:grpSp>
        <p:nvGrpSpPr>
          <p:cNvPr id="904" name="Google Shape;904;p39"/>
          <p:cNvGrpSpPr/>
          <p:nvPr/>
        </p:nvGrpSpPr>
        <p:grpSpPr>
          <a:xfrm rot="10800000">
            <a:off x="4638907" y="2805110"/>
            <a:ext cx="2056922" cy="877421"/>
            <a:chOff x="1572025" y="3436838"/>
            <a:chExt cx="1737300" cy="804000"/>
          </a:xfrm>
        </p:grpSpPr>
        <p:grpSp>
          <p:nvGrpSpPr>
            <p:cNvPr id="905" name="Google Shape;905;p39"/>
            <p:cNvGrpSpPr/>
            <p:nvPr/>
          </p:nvGrpSpPr>
          <p:grpSpPr>
            <a:xfrm>
              <a:off x="1572025" y="3436838"/>
              <a:ext cx="804000" cy="804000"/>
              <a:chOff x="1974000" y="3436838"/>
              <a:chExt cx="804000" cy="804000"/>
            </a:xfrm>
          </p:grpSpPr>
          <p:sp>
            <p:nvSpPr>
              <p:cNvPr id="906" name="Google Shape;906;p39"/>
              <p:cNvSpPr/>
              <p:nvPr/>
            </p:nvSpPr>
            <p:spPr>
              <a:xfrm>
                <a:off x="1974000" y="3436838"/>
                <a:ext cx="804000" cy="8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39"/>
              <p:cNvGrpSpPr/>
              <p:nvPr/>
            </p:nvGrpSpPr>
            <p:grpSpPr>
              <a:xfrm>
                <a:off x="2198139" y="3680770"/>
                <a:ext cx="355721" cy="352359"/>
                <a:chOff x="6277725" y="2734625"/>
                <a:chExt cx="74050" cy="73350"/>
              </a:xfrm>
            </p:grpSpPr>
            <p:sp>
              <p:nvSpPr>
                <p:cNvPr id="908" name="Google Shape;908;p39"/>
                <p:cNvSpPr/>
                <p:nvPr/>
              </p:nvSpPr>
              <p:spPr>
                <a:xfrm>
                  <a:off x="6277725" y="2734625"/>
                  <a:ext cx="45425" cy="69200"/>
                </a:xfrm>
                <a:custGeom>
                  <a:avLst/>
                  <a:gdLst/>
                  <a:ahLst/>
                  <a:cxnLst/>
                  <a:rect l="l" t="t" r="r" b="b"/>
                  <a:pathLst>
                    <a:path w="1817" h="2768" extrusionOk="0">
                      <a:moveTo>
                        <a:pt x="527" y="2389"/>
                      </a:moveTo>
                      <a:cubicBezTo>
                        <a:pt x="550" y="2389"/>
                        <a:pt x="596" y="2412"/>
                        <a:pt x="625" y="2435"/>
                      </a:cubicBezTo>
                      <a:cubicBezTo>
                        <a:pt x="648" y="2458"/>
                        <a:pt x="648" y="2481"/>
                        <a:pt x="648" y="2504"/>
                      </a:cubicBezTo>
                      <a:cubicBezTo>
                        <a:pt x="648" y="2555"/>
                        <a:pt x="648" y="2578"/>
                        <a:pt x="625" y="2601"/>
                      </a:cubicBezTo>
                      <a:cubicBezTo>
                        <a:pt x="596" y="2624"/>
                        <a:pt x="550" y="2647"/>
                        <a:pt x="527" y="2647"/>
                      </a:cubicBezTo>
                      <a:cubicBezTo>
                        <a:pt x="482" y="2647"/>
                        <a:pt x="453" y="2624"/>
                        <a:pt x="430" y="2601"/>
                      </a:cubicBezTo>
                      <a:cubicBezTo>
                        <a:pt x="407" y="2578"/>
                        <a:pt x="407" y="2555"/>
                        <a:pt x="407" y="2504"/>
                      </a:cubicBezTo>
                      <a:cubicBezTo>
                        <a:pt x="407" y="2481"/>
                        <a:pt x="407" y="2458"/>
                        <a:pt x="430" y="2435"/>
                      </a:cubicBezTo>
                      <a:cubicBezTo>
                        <a:pt x="453" y="2412"/>
                        <a:pt x="482" y="2389"/>
                        <a:pt x="527" y="2389"/>
                      </a:cubicBezTo>
                      <a:close/>
                      <a:moveTo>
                        <a:pt x="1484" y="1"/>
                      </a:moveTo>
                      <a:cubicBezTo>
                        <a:pt x="1077" y="1"/>
                        <a:pt x="716" y="144"/>
                        <a:pt x="430" y="430"/>
                      </a:cubicBezTo>
                      <a:cubicBezTo>
                        <a:pt x="167" y="717"/>
                        <a:pt x="0" y="1072"/>
                        <a:pt x="0" y="1478"/>
                      </a:cubicBezTo>
                      <a:cubicBezTo>
                        <a:pt x="0" y="1788"/>
                        <a:pt x="121" y="2126"/>
                        <a:pt x="310" y="2389"/>
                      </a:cubicBezTo>
                      <a:cubicBezTo>
                        <a:pt x="287" y="2412"/>
                        <a:pt x="287" y="2458"/>
                        <a:pt x="287" y="2504"/>
                      </a:cubicBezTo>
                      <a:cubicBezTo>
                        <a:pt x="287" y="2578"/>
                        <a:pt x="310" y="2647"/>
                        <a:pt x="361" y="2698"/>
                      </a:cubicBezTo>
                      <a:cubicBezTo>
                        <a:pt x="407" y="2721"/>
                        <a:pt x="453" y="2767"/>
                        <a:pt x="527" y="2767"/>
                      </a:cubicBezTo>
                      <a:cubicBezTo>
                        <a:pt x="596" y="2767"/>
                        <a:pt x="648" y="2721"/>
                        <a:pt x="694" y="2698"/>
                      </a:cubicBezTo>
                      <a:cubicBezTo>
                        <a:pt x="739" y="2647"/>
                        <a:pt x="768" y="2578"/>
                        <a:pt x="768" y="2504"/>
                      </a:cubicBezTo>
                      <a:cubicBezTo>
                        <a:pt x="768" y="2458"/>
                        <a:pt x="739" y="2389"/>
                        <a:pt x="694" y="2338"/>
                      </a:cubicBezTo>
                      <a:cubicBezTo>
                        <a:pt x="648" y="2292"/>
                        <a:pt x="596" y="2269"/>
                        <a:pt x="527" y="2269"/>
                      </a:cubicBezTo>
                      <a:cubicBezTo>
                        <a:pt x="482" y="2269"/>
                        <a:pt x="453" y="2292"/>
                        <a:pt x="407" y="2315"/>
                      </a:cubicBezTo>
                      <a:cubicBezTo>
                        <a:pt x="218" y="2074"/>
                        <a:pt x="121" y="1765"/>
                        <a:pt x="121" y="1478"/>
                      </a:cubicBezTo>
                      <a:cubicBezTo>
                        <a:pt x="121" y="717"/>
                        <a:pt x="739" y="121"/>
                        <a:pt x="1484" y="121"/>
                      </a:cubicBezTo>
                      <a:cubicBezTo>
                        <a:pt x="1576" y="121"/>
                        <a:pt x="1673" y="121"/>
                        <a:pt x="1742" y="144"/>
                      </a:cubicBezTo>
                      <a:cubicBezTo>
                        <a:pt x="1793" y="144"/>
                        <a:pt x="1816" y="121"/>
                        <a:pt x="1816" y="98"/>
                      </a:cubicBezTo>
                      <a:cubicBezTo>
                        <a:pt x="1816" y="69"/>
                        <a:pt x="1816" y="24"/>
                        <a:pt x="1770" y="24"/>
                      </a:cubicBezTo>
                      <a:cubicBezTo>
                        <a:pt x="1673" y="1"/>
                        <a:pt x="1576" y="1"/>
                        <a:pt x="148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6306350" y="2739350"/>
                  <a:ext cx="45425" cy="68625"/>
                </a:xfrm>
                <a:custGeom>
                  <a:avLst/>
                  <a:gdLst/>
                  <a:ahLst/>
                  <a:cxnLst/>
                  <a:rect l="l" t="t" r="r" b="b"/>
                  <a:pathLst>
                    <a:path w="1817" h="2745" extrusionOk="0">
                      <a:moveTo>
                        <a:pt x="1290" y="98"/>
                      </a:moveTo>
                      <a:cubicBezTo>
                        <a:pt x="1313" y="98"/>
                        <a:pt x="1364" y="121"/>
                        <a:pt x="1387" y="144"/>
                      </a:cubicBezTo>
                      <a:cubicBezTo>
                        <a:pt x="1433" y="195"/>
                        <a:pt x="1433" y="264"/>
                        <a:pt x="1387" y="310"/>
                      </a:cubicBezTo>
                      <a:cubicBezTo>
                        <a:pt x="1364" y="339"/>
                        <a:pt x="1313" y="362"/>
                        <a:pt x="1290" y="362"/>
                      </a:cubicBezTo>
                      <a:cubicBezTo>
                        <a:pt x="1267" y="362"/>
                        <a:pt x="1221" y="339"/>
                        <a:pt x="1198" y="310"/>
                      </a:cubicBezTo>
                      <a:cubicBezTo>
                        <a:pt x="1169" y="287"/>
                        <a:pt x="1169" y="264"/>
                        <a:pt x="1169" y="241"/>
                      </a:cubicBezTo>
                      <a:cubicBezTo>
                        <a:pt x="1169" y="195"/>
                        <a:pt x="1169" y="167"/>
                        <a:pt x="1198" y="144"/>
                      </a:cubicBezTo>
                      <a:cubicBezTo>
                        <a:pt x="1221" y="121"/>
                        <a:pt x="1267" y="98"/>
                        <a:pt x="1290" y="98"/>
                      </a:cubicBezTo>
                      <a:close/>
                      <a:moveTo>
                        <a:pt x="1290" y="1"/>
                      </a:moveTo>
                      <a:cubicBezTo>
                        <a:pt x="1221" y="1"/>
                        <a:pt x="1169" y="24"/>
                        <a:pt x="1124" y="52"/>
                      </a:cubicBezTo>
                      <a:cubicBezTo>
                        <a:pt x="1078" y="98"/>
                        <a:pt x="1055" y="167"/>
                        <a:pt x="1055" y="241"/>
                      </a:cubicBezTo>
                      <a:cubicBezTo>
                        <a:pt x="1055" y="287"/>
                        <a:pt x="1078" y="362"/>
                        <a:pt x="1124" y="407"/>
                      </a:cubicBezTo>
                      <a:cubicBezTo>
                        <a:pt x="1169" y="453"/>
                        <a:pt x="1221" y="482"/>
                        <a:pt x="1290" y="482"/>
                      </a:cubicBezTo>
                      <a:cubicBezTo>
                        <a:pt x="1341" y="482"/>
                        <a:pt x="1364" y="453"/>
                        <a:pt x="1410" y="453"/>
                      </a:cubicBezTo>
                      <a:cubicBezTo>
                        <a:pt x="1599" y="671"/>
                        <a:pt x="1696" y="980"/>
                        <a:pt x="1696" y="1289"/>
                      </a:cubicBezTo>
                      <a:cubicBezTo>
                        <a:pt x="1696" y="2028"/>
                        <a:pt x="1078" y="2630"/>
                        <a:pt x="339" y="2630"/>
                      </a:cubicBezTo>
                      <a:cubicBezTo>
                        <a:pt x="242" y="2630"/>
                        <a:pt x="144" y="2630"/>
                        <a:pt x="75" y="2601"/>
                      </a:cubicBezTo>
                      <a:cubicBezTo>
                        <a:pt x="24" y="2601"/>
                        <a:pt x="1" y="2630"/>
                        <a:pt x="1" y="2653"/>
                      </a:cubicBezTo>
                      <a:cubicBezTo>
                        <a:pt x="1" y="2698"/>
                        <a:pt x="1" y="2721"/>
                        <a:pt x="53" y="2721"/>
                      </a:cubicBezTo>
                      <a:cubicBezTo>
                        <a:pt x="144" y="2744"/>
                        <a:pt x="242" y="2744"/>
                        <a:pt x="339" y="2744"/>
                      </a:cubicBezTo>
                      <a:cubicBezTo>
                        <a:pt x="717" y="2744"/>
                        <a:pt x="1101" y="2601"/>
                        <a:pt x="1387" y="2315"/>
                      </a:cubicBezTo>
                      <a:cubicBezTo>
                        <a:pt x="1651" y="2057"/>
                        <a:pt x="1817" y="1673"/>
                        <a:pt x="1817" y="1289"/>
                      </a:cubicBezTo>
                      <a:cubicBezTo>
                        <a:pt x="1817" y="957"/>
                        <a:pt x="1696" y="625"/>
                        <a:pt x="1484" y="362"/>
                      </a:cubicBezTo>
                      <a:cubicBezTo>
                        <a:pt x="1553" y="264"/>
                        <a:pt x="1553" y="144"/>
                        <a:pt x="1456" y="52"/>
                      </a:cubicBezTo>
                      <a:cubicBezTo>
                        <a:pt x="1410" y="24"/>
                        <a:pt x="1364" y="1"/>
                        <a:pt x="129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6288475" y="2745375"/>
                  <a:ext cx="52575" cy="51850"/>
                </a:xfrm>
                <a:custGeom>
                  <a:avLst/>
                  <a:gdLst/>
                  <a:ahLst/>
                  <a:cxnLst/>
                  <a:rect l="l" t="t" r="r" b="b"/>
                  <a:pathLst>
                    <a:path w="2103" h="2074" extrusionOk="0">
                      <a:moveTo>
                        <a:pt x="1168" y="98"/>
                      </a:moveTo>
                      <a:lnTo>
                        <a:pt x="1168" y="212"/>
                      </a:lnTo>
                      <a:cubicBezTo>
                        <a:pt x="1168" y="241"/>
                        <a:pt x="1197" y="264"/>
                        <a:pt x="1220" y="264"/>
                      </a:cubicBezTo>
                      <a:cubicBezTo>
                        <a:pt x="1312" y="287"/>
                        <a:pt x="1409" y="310"/>
                        <a:pt x="1483" y="355"/>
                      </a:cubicBezTo>
                      <a:cubicBezTo>
                        <a:pt x="1495" y="370"/>
                        <a:pt x="1506" y="377"/>
                        <a:pt x="1518" y="377"/>
                      </a:cubicBezTo>
                      <a:cubicBezTo>
                        <a:pt x="1529" y="377"/>
                        <a:pt x="1541" y="370"/>
                        <a:pt x="1552" y="355"/>
                      </a:cubicBezTo>
                      <a:lnTo>
                        <a:pt x="1627" y="287"/>
                      </a:lnTo>
                      <a:lnTo>
                        <a:pt x="1793" y="476"/>
                      </a:lnTo>
                      <a:lnTo>
                        <a:pt x="1718" y="527"/>
                      </a:lnTo>
                      <a:cubicBezTo>
                        <a:pt x="1695" y="550"/>
                        <a:pt x="1695" y="573"/>
                        <a:pt x="1718" y="596"/>
                      </a:cubicBezTo>
                      <a:cubicBezTo>
                        <a:pt x="1770" y="693"/>
                        <a:pt x="1816" y="785"/>
                        <a:pt x="1839" y="859"/>
                      </a:cubicBezTo>
                      <a:cubicBezTo>
                        <a:pt x="1839" y="905"/>
                        <a:pt x="1862" y="905"/>
                        <a:pt x="1884" y="905"/>
                      </a:cubicBezTo>
                      <a:lnTo>
                        <a:pt x="1982" y="905"/>
                      </a:lnTo>
                      <a:lnTo>
                        <a:pt x="1982" y="1169"/>
                      </a:lnTo>
                      <a:lnTo>
                        <a:pt x="1884" y="1169"/>
                      </a:lnTo>
                      <a:cubicBezTo>
                        <a:pt x="1862" y="1169"/>
                        <a:pt x="1839" y="1169"/>
                        <a:pt x="1839" y="1215"/>
                      </a:cubicBezTo>
                      <a:cubicBezTo>
                        <a:pt x="1816" y="1289"/>
                        <a:pt x="1770" y="1386"/>
                        <a:pt x="1718" y="1478"/>
                      </a:cubicBezTo>
                      <a:cubicBezTo>
                        <a:pt x="1695" y="1501"/>
                        <a:pt x="1695" y="1530"/>
                        <a:pt x="1718" y="1552"/>
                      </a:cubicBezTo>
                      <a:lnTo>
                        <a:pt x="1793" y="1621"/>
                      </a:lnTo>
                      <a:lnTo>
                        <a:pt x="1627" y="1787"/>
                      </a:lnTo>
                      <a:lnTo>
                        <a:pt x="1552" y="1719"/>
                      </a:lnTo>
                      <a:cubicBezTo>
                        <a:pt x="1541" y="1707"/>
                        <a:pt x="1529" y="1701"/>
                        <a:pt x="1518" y="1701"/>
                      </a:cubicBezTo>
                      <a:cubicBezTo>
                        <a:pt x="1506" y="1701"/>
                        <a:pt x="1495" y="1707"/>
                        <a:pt x="1483" y="1719"/>
                      </a:cubicBezTo>
                      <a:cubicBezTo>
                        <a:pt x="1409" y="1764"/>
                        <a:pt x="1312" y="1787"/>
                        <a:pt x="1220" y="1816"/>
                      </a:cubicBezTo>
                      <a:cubicBezTo>
                        <a:pt x="1197" y="1816"/>
                        <a:pt x="1168" y="1839"/>
                        <a:pt x="1168" y="1862"/>
                      </a:cubicBezTo>
                      <a:lnTo>
                        <a:pt x="1168" y="1982"/>
                      </a:lnTo>
                      <a:lnTo>
                        <a:pt x="934" y="1982"/>
                      </a:lnTo>
                      <a:lnTo>
                        <a:pt x="934" y="1862"/>
                      </a:lnTo>
                      <a:cubicBezTo>
                        <a:pt x="934" y="1839"/>
                        <a:pt x="911" y="1816"/>
                        <a:pt x="882" y="1816"/>
                      </a:cubicBezTo>
                      <a:cubicBezTo>
                        <a:pt x="790" y="1787"/>
                        <a:pt x="693" y="1764"/>
                        <a:pt x="624" y="1719"/>
                      </a:cubicBezTo>
                      <a:cubicBezTo>
                        <a:pt x="610" y="1707"/>
                        <a:pt x="597" y="1701"/>
                        <a:pt x="585" y="1701"/>
                      </a:cubicBezTo>
                      <a:cubicBezTo>
                        <a:pt x="573" y="1701"/>
                        <a:pt x="561" y="1707"/>
                        <a:pt x="550" y="1719"/>
                      </a:cubicBezTo>
                      <a:lnTo>
                        <a:pt x="481" y="1787"/>
                      </a:lnTo>
                      <a:lnTo>
                        <a:pt x="309" y="1621"/>
                      </a:lnTo>
                      <a:lnTo>
                        <a:pt x="384" y="1552"/>
                      </a:lnTo>
                      <a:cubicBezTo>
                        <a:pt x="384" y="1530"/>
                        <a:pt x="407" y="1501"/>
                        <a:pt x="384" y="1478"/>
                      </a:cubicBezTo>
                      <a:cubicBezTo>
                        <a:pt x="338" y="1386"/>
                        <a:pt x="286" y="1289"/>
                        <a:pt x="264" y="1215"/>
                      </a:cubicBezTo>
                      <a:cubicBezTo>
                        <a:pt x="264" y="1169"/>
                        <a:pt x="241" y="1169"/>
                        <a:pt x="218" y="1169"/>
                      </a:cubicBezTo>
                      <a:lnTo>
                        <a:pt x="120" y="1169"/>
                      </a:lnTo>
                      <a:lnTo>
                        <a:pt x="120" y="905"/>
                      </a:lnTo>
                      <a:lnTo>
                        <a:pt x="218" y="905"/>
                      </a:lnTo>
                      <a:cubicBezTo>
                        <a:pt x="241" y="905"/>
                        <a:pt x="264" y="905"/>
                        <a:pt x="264" y="859"/>
                      </a:cubicBezTo>
                      <a:cubicBezTo>
                        <a:pt x="286" y="785"/>
                        <a:pt x="338" y="693"/>
                        <a:pt x="384" y="596"/>
                      </a:cubicBezTo>
                      <a:cubicBezTo>
                        <a:pt x="407" y="573"/>
                        <a:pt x="384" y="550"/>
                        <a:pt x="384" y="527"/>
                      </a:cubicBezTo>
                      <a:lnTo>
                        <a:pt x="309" y="476"/>
                      </a:lnTo>
                      <a:lnTo>
                        <a:pt x="481" y="287"/>
                      </a:lnTo>
                      <a:lnTo>
                        <a:pt x="550" y="355"/>
                      </a:lnTo>
                      <a:cubicBezTo>
                        <a:pt x="573" y="384"/>
                        <a:pt x="596" y="384"/>
                        <a:pt x="624" y="384"/>
                      </a:cubicBezTo>
                      <a:cubicBezTo>
                        <a:pt x="693" y="310"/>
                        <a:pt x="790" y="287"/>
                        <a:pt x="882" y="264"/>
                      </a:cubicBezTo>
                      <a:cubicBezTo>
                        <a:pt x="911" y="264"/>
                        <a:pt x="934" y="241"/>
                        <a:pt x="934" y="212"/>
                      </a:cubicBezTo>
                      <a:lnTo>
                        <a:pt x="934" y="98"/>
                      </a:lnTo>
                      <a:close/>
                      <a:moveTo>
                        <a:pt x="859" y="0"/>
                      </a:moveTo>
                      <a:cubicBezTo>
                        <a:pt x="836" y="0"/>
                        <a:pt x="813" y="23"/>
                        <a:pt x="813" y="46"/>
                      </a:cubicBezTo>
                      <a:lnTo>
                        <a:pt x="813" y="166"/>
                      </a:lnTo>
                      <a:cubicBezTo>
                        <a:pt x="739" y="189"/>
                        <a:pt x="670" y="212"/>
                        <a:pt x="596" y="241"/>
                      </a:cubicBezTo>
                      <a:lnTo>
                        <a:pt x="527" y="166"/>
                      </a:lnTo>
                      <a:cubicBezTo>
                        <a:pt x="516" y="155"/>
                        <a:pt x="497" y="149"/>
                        <a:pt x="478" y="149"/>
                      </a:cubicBezTo>
                      <a:cubicBezTo>
                        <a:pt x="460" y="149"/>
                        <a:pt x="441" y="155"/>
                        <a:pt x="430" y="166"/>
                      </a:cubicBezTo>
                      <a:lnTo>
                        <a:pt x="195" y="430"/>
                      </a:lnTo>
                      <a:cubicBezTo>
                        <a:pt x="166" y="430"/>
                        <a:pt x="166" y="453"/>
                        <a:pt x="166" y="476"/>
                      </a:cubicBezTo>
                      <a:cubicBezTo>
                        <a:pt x="166" y="476"/>
                        <a:pt x="166" y="499"/>
                        <a:pt x="195" y="499"/>
                      </a:cubicBezTo>
                      <a:lnTo>
                        <a:pt x="264" y="596"/>
                      </a:lnTo>
                      <a:cubicBezTo>
                        <a:pt x="218" y="642"/>
                        <a:pt x="195" y="716"/>
                        <a:pt x="166" y="814"/>
                      </a:cubicBezTo>
                      <a:lnTo>
                        <a:pt x="52" y="814"/>
                      </a:lnTo>
                      <a:cubicBezTo>
                        <a:pt x="23" y="814"/>
                        <a:pt x="0" y="837"/>
                        <a:pt x="0" y="859"/>
                      </a:cubicBezTo>
                      <a:lnTo>
                        <a:pt x="0" y="1215"/>
                      </a:lnTo>
                      <a:cubicBezTo>
                        <a:pt x="0" y="1243"/>
                        <a:pt x="0" y="1243"/>
                        <a:pt x="23" y="1266"/>
                      </a:cubicBezTo>
                      <a:lnTo>
                        <a:pt x="166" y="1266"/>
                      </a:lnTo>
                      <a:cubicBezTo>
                        <a:pt x="195" y="1358"/>
                        <a:pt x="218" y="1432"/>
                        <a:pt x="264" y="1501"/>
                      </a:cubicBezTo>
                      <a:lnTo>
                        <a:pt x="195" y="1575"/>
                      </a:lnTo>
                      <a:cubicBezTo>
                        <a:pt x="166" y="1598"/>
                        <a:pt x="166" y="1621"/>
                        <a:pt x="195" y="1644"/>
                      </a:cubicBezTo>
                      <a:lnTo>
                        <a:pt x="430" y="1908"/>
                      </a:lnTo>
                      <a:cubicBezTo>
                        <a:pt x="453" y="1908"/>
                        <a:pt x="453" y="1931"/>
                        <a:pt x="481" y="1931"/>
                      </a:cubicBezTo>
                      <a:cubicBezTo>
                        <a:pt x="504" y="1931"/>
                        <a:pt x="504" y="1908"/>
                        <a:pt x="527" y="1908"/>
                      </a:cubicBezTo>
                      <a:lnTo>
                        <a:pt x="596" y="1839"/>
                      </a:lnTo>
                      <a:cubicBezTo>
                        <a:pt x="670" y="1862"/>
                        <a:pt x="739" y="1885"/>
                        <a:pt x="813" y="1908"/>
                      </a:cubicBezTo>
                      <a:lnTo>
                        <a:pt x="813" y="2028"/>
                      </a:lnTo>
                      <a:cubicBezTo>
                        <a:pt x="813" y="2051"/>
                        <a:pt x="836" y="2074"/>
                        <a:pt x="859" y="2074"/>
                      </a:cubicBezTo>
                      <a:lnTo>
                        <a:pt x="1220" y="2074"/>
                      </a:lnTo>
                      <a:cubicBezTo>
                        <a:pt x="1266" y="2074"/>
                        <a:pt x="1289" y="2051"/>
                        <a:pt x="1289" y="2028"/>
                      </a:cubicBezTo>
                      <a:lnTo>
                        <a:pt x="1289" y="1908"/>
                      </a:lnTo>
                      <a:cubicBezTo>
                        <a:pt x="1363" y="1885"/>
                        <a:pt x="1432" y="1862"/>
                        <a:pt x="1506" y="1839"/>
                      </a:cubicBezTo>
                      <a:lnTo>
                        <a:pt x="1575" y="1908"/>
                      </a:lnTo>
                      <a:cubicBezTo>
                        <a:pt x="1598" y="1908"/>
                        <a:pt x="1598" y="1931"/>
                        <a:pt x="1627" y="1931"/>
                      </a:cubicBezTo>
                      <a:cubicBezTo>
                        <a:pt x="1650" y="1931"/>
                        <a:pt x="1650" y="1908"/>
                        <a:pt x="1673" y="1908"/>
                      </a:cubicBezTo>
                      <a:lnTo>
                        <a:pt x="1913" y="1644"/>
                      </a:lnTo>
                      <a:cubicBezTo>
                        <a:pt x="1936" y="1621"/>
                        <a:pt x="1936" y="1598"/>
                        <a:pt x="1913" y="1575"/>
                      </a:cubicBezTo>
                      <a:lnTo>
                        <a:pt x="1839" y="1501"/>
                      </a:lnTo>
                      <a:cubicBezTo>
                        <a:pt x="1884" y="1432"/>
                        <a:pt x="1913" y="1358"/>
                        <a:pt x="1936" y="1266"/>
                      </a:cubicBezTo>
                      <a:lnTo>
                        <a:pt x="2028" y="1266"/>
                      </a:lnTo>
                      <a:cubicBezTo>
                        <a:pt x="2079" y="1266"/>
                        <a:pt x="2102" y="1243"/>
                        <a:pt x="2102" y="1215"/>
                      </a:cubicBezTo>
                      <a:lnTo>
                        <a:pt x="2102" y="859"/>
                      </a:lnTo>
                      <a:cubicBezTo>
                        <a:pt x="2102" y="837"/>
                        <a:pt x="2079" y="814"/>
                        <a:pt x="2028" y="814"/>
                      </a:cubicBezTo>
                      <a:lnTo>
                        <a:pt x="1936" y="814"/>
                      </a:lnTo>
                      <a:cubicBezTo>
                        <a:pt x="1913" y="716"/>
                        <a:pt x="1884" y="642"/>
                        <a:pt x="1839" y="596"/>
                      </a:cubicBezTo>
                      <a:lnTo>
                        <a:pt x="1913" y="499"/>
                      </a:lnTo>
                      <a:cubicBezTo>
                        <a:pt x="1936" y="499"/>
                        <a:pt x="1936" y="476"/>
                        <a:pt x="1936" y="476"/>
                      </a:cubicBezTo>
                      <a:cubicBezTo>
                        <a:pt x="1936" y="453"/>
                        <a:pt x="1936" y="430"/>
                        <a:pt x="1913" y="430"/>
                      </a:cubicBezTo>
                      <a:lnTo>
                        <a:pt x="1673" y="166"/>
                      </a:lnTo>
                      <a:cubicBezTo>
                        <a:pt x="1661" y="155"/>
                        <a:pt x="1642" y="149"/>
                        <a:pt x="1624" y="149"/>
                      </a:cubicBezTo>
                      <a:cubicBezTo>
                        <a:pt x="1605" y="149"/>
                        <a:pt x="1587" y="155"/>
                        <a:pt x="1575" y="166"/>
                      </a:cubicBezTo>
                      <a:lnTo>
                        <a:pt x="1506" y="241"/>
                      </a:lnTo>
                      <a:cubicBezTo>
                        <a:pt x="1432" y="212"/>
                        <a:pt x="1363" y="189"/>
                        <a:pt x="1289" y="166"/>
                      </a:cubicBezTo>
                      <a:lnTo>
                        <a:pt x="1289" y="46"/>
                      </a:lnTo>
                      <a:cubicBezTo>
                        <a:pt x="1289" y="23"/>
                        <a:pt x="1266" y="0"/>
                        <a:pt x="12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6302775" y="2759700"/>
                  <a:ext cx="23950" cy="23200"/>
                </a:xfrm>
                <a:custGeom>
                  <a:avLst/>
                  <a:gdLst/>
                  <a:ahLst/>
                  <a:cxnLst/>
                  <a:rect l="l" t="t" r="r" b="b"/>
                  <a:pathLst>
                    <a:path w="958" h="928" extrusionOk="0">
                      <a:moveTo>
                        <a:pt x="482" y="97"/>
                      </a:moveTo>
                      <a:cubicBezTo>
                        <a:pt x="671" y="97"/>
                        <a:pt x="837" y="264"/>
                        <a:pt x="837" y="475"/>
                      </a:cubicBezTo>
                      <a:cubicBezTo>
                        <a:pt x="837" y="670"/>
                        <a:pt x="671" y="836"/>
                        <a:pt x="482" y="836"/>
                      </a:cubicBezTo>
                      <a:cubicBezTo>
                        <a:pt x="287" y="836"/>
                        <a:pt x="121" y="670"/>
                        <a:pt x="121" y="475"/>
                      </a:cubicBezTo>
                      <a:cubicBezTo>
                        <a:pt x="121" y="264"/>
                        <a:pt x="287" y="97"/>
                        <a:pt x="482" y="97"/>
                      </a:cubicBezTo>
                      <a:close/>
                      <a:moveTo>
                        <a:pt x="482" y="0"/>
                      </a:moveTo>
                      <a:cubicBezTo>
                        <a:pt x="218" y="0"/>
                        <a:pt x="1" y="212"/>
                        <a:pt x="1" y="475"/>
                      </a:cubicBezTo>
                      <a:cubicBezTo>
                        <a:pt x="1" y="739"/>
                        <a:pt x="218" y="928"/>
                        <a:pt x="482" y="928"/>
                      </a:cubicBezTo>
                      <a:cubicBezTo>
                        <a:pt x="740" y="928"/>
                        <a:pt x="957" y="739"/>
                        <a:pt x="957" y="475"/>
                      </a:cubicBezTo>
                      <a:cubicBezTo>
                        <a:pt x="957" y="212"/>
                        <a:pt x="740" y="0"/>
                        <a:pt x="4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6326700" y="2737075"/>
                  <a:ext cx="3025" cy="2875"/>
                </a:xfrm>
                <a:custGeom>
                  <a:avLst/>
                  <a:gdLst/>
                  <a:ahLst/>
                  <a:cxnLst/>
                  <a:rect l="l" t="t" r="r" b="b"/>
                  <a:pathLst>
                    <a:path w="121" h="115" extrusionOk="0">
                      <a:moveTo>
                        <a:pt x="46" y="0"/>
                      </a:moveTo>
                      <a:cubicBezTo>
                        <a:pt x="46" y="0"/>
                        <a:pt x="23" y="0"/>
                        <a:pt x="0" y="23"/>
                      </a:cubicBezTo>
                      <a:lnTo>
                        <a:pt x="0" y="46"/>
                      </a:lnTo>
                      <a:lnTo>
                        <a:pt x="0" y="92"/>
                      </a:lnTo>
                      <a:cubicBezTo>
                        <a:pt x="23" y="115"/>
                        <a:pt x="46" y="115"/>
                        <a:pt x="46" y="115"/>
                      </a:cubicBezTo>
                      <a:cubicBezTo>
                        <a:pt x="69" y="115"/>
                        <a:pt x="69" y="115"/>
                        <a:pt x="98" y="92"/>
                      </a:cubicBezTo>
                      <a:cubicBezTo>
                        <a:pt x="98" y="92"/>
                        <a:pt x="121" y="69"/>
                        <a:pt x="121" y="46"/>
                      </a:cubicBezTo>
                      <a:lnTo>
                        <a:pt x="98" y="23"/>
                      </a:lnTo>
                      <a:cubicBezTo>
                        <a:pt x="69" y="0"/>
                        <a:pt x="69" y="0"/>
                        <a:pt x="4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6299775" y="2802650"/>
                  <a:ext cx="3025" cy="3025"/>
                </a:xfrm>
                <a:custGeom>
                  <a:avLst/>
                  <a:gdLst/>
                  <a:ahLst/>
                  <a:cxnLst/>
                  <a:rect l="l" t="t" r="r" b="b"/>
                  <a:pathLst>
                    <a:path w="121" h="121" extrusionOk="0">
                      <a:moveTo>
                        <a:pt x="75" y="0"/>
                      </a:moveTo>
                      <a:cubicBezTo>
                        <a:pt x="52" y="0"/>
                        <a:pt x="52" y="0"/>
                        <a:pt x="29" y="23"/>
                      </a:cubicBezTo>
                      <a:cubicBezTo>
                        <a:pt x="29" y="23"/>
                        <a:pt x="1" y="46"/>
                        <a:pt x="1" y="69"/>
                      </a:cubicBezTo>
                      <a:lnTo>
                        <a:pt x="29" y="98"/>
                      </a:lnTo>
                      <a:cubicBezTo>
                        <a:pt x="52" y="121"/>
                        <a:pt x="52" y="121"/>
                        <a:pt x="75" y="121"/>
                      </a:cubicBezTo>
                      <a:cubicBezTo>
                        <a:pt x="75" y="121"/>
                        <a:pt x="98" y="121"/>
                        <a:pt x="121" y="98"/>
                      </a:cubicBezTo>
                      <a:lnTo>
                        <a:pt x="121" y="69"/>
                      </a:lnTo>
                      <a:lnTo>
                        <a:pt x="121" y="23"/>
                      </a:lnTo>
                      <a:cubicBezTo>
                        <a:pt x="98" y="0"/>
                        <a:pt x="75" y="0"/>
                        <a:pt x="7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914" name="Google Shape;914;p39"/>
            <p:cNvCxnSpPr/>
            <p:nvPr/>
          </p:nvCxnSpPr>
          <p:spPr>
            <a:xfrm>
              <a:off x="2376025" y="3838838"/>
              <a:ext cx="933300" cy="0"/>
            </a:xfrm>
            <a:prstGeom prst="straightConnector1">
              <a:avLst/>
            </a:prstGeom>
            <a:noFill/>
            <a:ln w="19050" cap="flat" cmpd="sng">
              <a:solidFill>
                <a:schemeClr val="accent4"/>
              </a:solidFill>
              <a:prstDash val="solid"/>
              <a:round/>
              <a:headEnd type="none" w="med" len="med"/>
              <a:tailEnd type="none" w="med" len="med"/>
            </a:ln>
          </p:spPr>
        </p:cxnSp>
      </p:grpSp>
      <p:grpSp>
        <p:nvGrpSpPr>
          <p:cNvPr id="55" name="Google Shape;904;p39">
            <a:extLst>
              <a:ext uri="{FF2B5EF4-FFF2-40B4-BE49-F238E27FC236}">
                <a16:creationId xmlns:a16="http://schemas.microsoft.com/office/drawing/2014/main" id="{4AB5111F-405F-6BD4-6AFC-18BB5BD3A7FF}"/>
              </a:ext>
            </a:extLst>
          </p:cNvPr>
          <p:cNvGrpSpPr/>
          <p:nvPr/>
        </p:nvGrpSpPr>
        <p:grpSpPr>
          <a:xfrm>
            <a:off x="1787912" y="1693705"/>
            <a:ext cx="2056922" cy="877421"/>
            <a:chOff x="1572025" y="3436838"/>
            <a:chExt cx="1737300" cy="804000"/>
          </a:xfrm>
        </p:grpSpPr>
        <p:grpSp>
          <p:nvGrpSpPr>
            <p:cNvPr id="56" name="Google Shape;905;p39">
              <a:extLst>
                <a:ext uri="{FF2B5EF4-FFF2-40B4-BE49-F238E27FC236}">
                  <a16:creationId xmlns:a16="http://schemas.microsoft.com/office/drawing/2014/main" id="{E5152456-0A05-3EB3-5875-68D64B5B24C1}"/>
                </a:ext>
              </a:extLst>
            </p:cNvPr>
            <p:cNvGrpSpPr/>
            <p:nvPr/>
          </p:nvGrpSpPr>
          <p:grpSpPr>
            <a:xfrm>
              <a:off x="1572025" y="3436838"/>
              <a:ext cx="804000" cy="804000"/>
              <a:chOff x="1974000" y="3436838"/>
              <a:chExt cx="804000" cy="804000"/>
            </a:xfrm>
          </p:grpSpPr>
          <p:sp>
            <p:nvSpPr>
              <p:cNvPr id="58" name="Google Shape;906;p39">
                <a:extLst>
                  <a:ext uri="{FF2B5EF4-FFF2-40B4-BE49-F238E27FC236}">
                    <a16:creationId xmlns:a16="http://schemas.microsoft.com/office/drawing/2014/main" id="{9BD78399-2D78-C468-F443-A1B742C29EC4}"/>
                  </a:ext>
                </a:extLst>
              </p:cNvPr>
              <p:cNvSpPr/>
              <p:nvPr/>
            </p:nvSpPr>
            <p:spPr>
              <a:xfrm>
                <a:off x="1974000" y="3436838"/>
                <a:ext cx="804000" cy="8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907;p39">
                <a:extLst>
                  <a:ext uri="{FF2B5EF4-FFF2-40B4-BE49-F238E27FC236}">
                    <a16:creationId xmlns:a16="http://schemas.microsoft.com/office/drawing/2014/main" id="{54E97E38-8822-CF73-2860-919D62DC4A4F}"/>
                  </a:ext>
                </a:extLst>
              </p:cNvPr>
              <p:cNvGrpSpPr/>
              <p:nvPr/>
            </p:nvGrpSpPr>
            <p:grpSpPr>
              <a:xfrm>
                <a:off x="2198139" y="3680770"/>
                <a:ext cx="355721" cy="352359"/>
                <a:chOff x="6277725" y="2734625"/>
                <a:chExt cx="74050" cy="73350"/>
              </a:xfrm>
            </p:grpSpPr>
            <p:sp>
              <p:nvSpPr>
                <p:cNvPr id="60" name="Google Shape;908;p39">
                  <a:extLst>
                    <a:ext uri="{FF2B5EF4-FFF2-40B4-BE49-F238E27FC236}">
                      <a16:creationId xmlns:a16="http://schemas.microsoft.com/office/drawing/2014/main" id="{F17AACD5-CF54-C703-D261-BBEAC6CCD0A5}"/>
                    </a:ext>
                  </a:extLst>
                </p:cNvPr>
                <p:cNvSpPr/>
                <p:nvPr/>
              </p:nvSpPr>
              <p:spPr>
                <a:xfrm>
                  <a:off x="6277725" y="2734625"/>
                  <a:ext cx="45425" cy="69200"/>
                </a:xfrm>
                <a:custGeom>
                  <a:avLst/>
                  <a:gdLst/>
                  <a:ahLst/>
                  <a:cxnLst/>
                  <a:rect l="l" t="t" r="r" b="b"/>
                  <a:pathLst>
                    <a:path w="1817" h="2768" extrusionOk="0">
                      <a:moveTo>
                        <a:pt x="527" y="2389"/>
                      </a:moveTo>
                      <a:cubicBezTo>
                        <a:pt x="550" y="2389"/>
                        <a:pt x="596" y="2412"/>
                        <a:pt x="625" y="2435"/>
                      </a:cubicBezTo>
                      <a:cubicBezTo>
                        <a:pt x="648" y="2458"/>
                        <a:pt x="648" y="2481"/>
                        <a:pt x="648" y="2504"/>
                      </a:cubicBezTo>
                      <a:cubicBezTo>
                        <a:pt x="648" y="2555"/>
                        <a:pt x="648" y="2578"/>
                        <a:pt x="625" y="2601"/>
                      </a:cubicBezTo>
                      <a:cubicBezTo>
                        <a:pt x="596" y="2624"/>
                        <a:pt x="550" y="2647"/>
                        <a:pt x="527" y="2647"/>
                      </a:cubicBezTo>
                      <a:cubicBezTo>
                        <a:pt x="482" y="2647"/>
                        <a:pt x="453" y="2624"/>
                        <a:pt x="430" y="2601"/>
                      </a:cubicBezTo>
                      <a:cubicBezTo>
                        <a:pt x="407" y="2578"/>
                        <a:pt x="407" y="2555"/>
                        <a:pt x="407" y="2504"/>
                      </a:cubicBezTo>
                      <a:cubicBezTo>
                        <a:pt x="407" y="2481"/>
                        <a:pt x="407" y="2458"/>
                        <a:pt x="430" y="2435"/>
                      </a:cubicBezTo>
                      <a:cubicBezTo>
                        <a:pt x="453" y="2412"/>
                        <a:pt x="482" y="2389"/>
                        <a:pt x="527" y="2389"/>
                      </a:cubicBezTo>
                      <a:close/>
                      <a:moveTo>
                        <a:pt x="1484" y="1"/>
                      </a:moveTo>
                      <a:cubicBezTo>
                        <a:pt x="1077" y="1"/>
                        <a:pt x="716" y="144"/>
                        <a:pt x="430" y="430"/>
                      </a:cubicBezTo>
                      <a:cubicBezTo>
                        <a:pt x="167" y="717"/>
                        <a:pt x="0" y="1072"/>
                        <a:pt x="0" y="1478"/>
                      </a:cubicBezTo>
                      <a:cubicBezTo>
                        <a:pt x="0" y="1788"/>
                        <a:pt x="121" y="2126"/>
                        <a:pt x="310" y="2389"/>
                      </a:cubicBezTo>
                      <a:cubicBezTo>
                        <a:pt x="287" y="2412"/>
                        <a:pt x="287" y="2458"/>
                        <a:pt x="287" y="2504"/>
                      </a:cubicBezTo>
                      <a:cubicBezTo>
                        <a:pt x="287" y="2578"/>
                        <a:pt x="310" y="2647"/>
                        <a:pt x="361" y="2698"/>
                      </a:cubicBezTo>
                      <a:cubicBezTo>
                        <a:pt x="407" y="2721"/>
                        <a:pt x="453" y="2767"/>
                        <a:pt x="527" y="2767"/>
                      </a:cubicBezTo>
                      <a:cubicBezTo>
                        <a:pt x="596" y="2767"/>
                        <a:pt x="648" y="2721"/>
                        <a:pt x="694" y="2698"/>
                      </a:cubicBezTo>
                      <a:cubicBezTo>
                        <a:pt x="739" y="2647"/>
                        <a:pt x="768" y="2578"/>
                        <a:pt x="768" y="2504"/>
                      </a:cubicBezTo>
                      <a:cubicBezTo>
                        <a:pt x="768" y="2458"/>
                        <a:pt x="739" y="2389"/>
                        <a:pt x="694" y="2338"/>
                      </a:cubicBezTo>
                      <a:cubicBezTo>
                        <a:pt x="648" y="2292"/>
                        <a:pt x="596" y="2269"/>
                        <a:pt x="527" y="2269"/>
                      </a:cubicBezTo>
                      <a:cubicBezTo>
                        <a:pt x="482" y="2269"/>
                        <a:pt x="453" y="2292"/>
                        <a:pt x="407" y="2315"/>
                      </a:cubicBezTo>
                      <a:cubicBezTo>
                        <a:pt x="218" y="2074"/>
                        <a:pt x="121" y="1765"/>
                        <a:pt x="121" y="1478"/>
                      </a:cubicBezTo>
                      <a:cubicBezTo>
                        <a:pt x="121" y="717"/>
                        <a:pt x="739" y="121"/>
                        <a:pt x="1484" y="121"/>
                      </a:cubicBezTo>
                      <a:cubicBezTo>
                        <a:pt x="1576" y="121"/>
                        <a:pt x="1673" y="121"/>
                        <a:pt x="1742" y="144"/>
                      </a:cubicBezTo>
                      <a:cubicBezTo>
                        <a:pt x="1793" y="144"/>
                        <a:pt x="1816" y="121"/>
                        <a:pt x="1816" y="98"/>
                      </a:cubicBezTo>
                      <a:cubicBezTo>
                        <a:pt x="1816" y="69"/>
                        <a:pt x="1816" y="24"/>
                        <a:pt x="1770" y="24"/>
                      </a:cubicBezTo>
                      <a:cubicBezTo>
                        <a:pt x="1673" y="1"/>
                        <a:pt x="1576" y="1"/>
                        <a:pt x="148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09;p39">
                  <a:extLst>
                    <a:ext uri="{FF2B5EF4-FFF2-40B4-BE49-F238E27FC236}">
                      <a16:creationId xmlns:a16="http://schemas.microsoft.com/office/drawing/2014/main" id="{F05D1B2C-BF26-9931-CA52-BAD6A431F7A8}"/>
                    </a:ext>
                  </a:extLst>
                </p:cNvPr>
                <p:cNvSpPr/>
                <p:nvPr/>
              </p:nvSpPr>
              <p:spPr>
                <a:xfrm>
                  <a:off x="6306350" y="2739350"/>
                  <a:ext cx="45425" cy="68625"/>
                </a:xfrm>
                <a:custGeom>
                  <a:avLst/>
                  <a:gdLst/>
                  <a:ahLst/>
                  <a:cxnLst/>
                  <a:rect l="l" t="t" r="r" b="b"/>
                  <a:pathLst>
                    <a:path w="1817" h="2745" extrusionOk="0">
                      <a:moveTo>
                        <a:pt x="1290" y="98"/>
                      </a:moveTo>
                      <a:cubicBezTo>
                        <a:pt x="1313" y="98"/>
                        <a:pt x="1364" y="121"/>
                        <a:pt x="1387" y="144"/>
                      </a:cubicBezTo>
                      <a:cubicBezTo>
                        <a:pt x="1433" y="195"/>
                        <a:pt x="1433" y="264"/>
                        <a:pt x="1387" y="310"/>
                      </a:cubicBezTo>
                      <a:cubicBezTo>
                        <a:pt x="1364" y="339"/>
                        <a:pt x="1313" y="362"/>
                        <a:pt x="1290" y="362"/>
                      </a:cubicBezTo>
                      <a:cubicBezTo>
                        <a:pt x="1267" y="362"/>
                        <a:pt x="1221" y="339"/>
                        <a:pt x="1198" y="310"/>
                      </a:cubicBezTo>
                      <a:cubicBezTo>
                        <a:pt x="1169" y="287"/>
                        <a:pt x="1169" y="264"/>
                        <a:pt x="1169" y="241"/>
                      </a:cubicBezTo>
                      <a:cubicBezTo>
                        <a:pt x="1169" y="195"/>
                        <a:pt x="1169" y="167"/>
                        <a:pt x="1198" y="144"/>
                      </a:cubicBezTo>
                      <a:cubicBezTo>
                        <a:pt x="1221" y="121"/>
                        <a:pt x="1267" y="98"/>
                        <a:pt x="1290" y="98"/>
                      </a:cubicBezTo>
                      <a:close/>
                      <a:moveTo>
                        <a:pt x="1290" y="1"/>
                      </a:moveTo>
                      <a:cubicBezTo>
                        <a:pt x="1221" y="1"/>
                        <a:pt x="1169" y="24"/>
                        <a:pt x="1124" y="52"/>
                      </a:cubicBezTo>
                      <a:cubicBezTo>
                        <a:pt x="1078" y="98"/>
                        <a:pt x="1055" y="167"/>
                        <a:pt x="1055" y="241"/>
                      </a:cubicBezTo>
                      <a:cubicBezTo>
                        <a:pt x="1055" y="287"/>
                        <a:pt x="1078" y="362"/>
                        <a:pt x="1124" y="407"/>
                      </a:cubicBezTo>
                      <a:cubicBezTo>
                        <a:pt x="1169" y="453"/>
                        <a:pt x="1221" y="482"/>
                        <a:pt x="1290" y="482"/>
                      </a:cubicBezTo>
                      <a:cubicBezTo>
                        <a:pt x="1341" y="482"/>
                        <a:pt x="1364" y="453"/>
                        <a:pt x="1410" y="453"/>
                      </a:cubicBezTo>
                      <a:cubicBezTo>
                        <a:pt x="1599" y="671"/>
                        <a:pt x="1696" y="980"/>
                        <a:pt x="1696" y="1289"/>
                      </a:cubicBezTo>
                      <a:cubicBezTo>
                        <a:pt x="1696" y="2028"/>
                        <a:pt x="1078" y="2630"/>
                        <a:pt x="339" y="2630"/>
                      </a:cubicBezTo>
                      <a:cubicBezTo>
                        <a:pt x="242" y="2630"/>
                        <a:pt x="144" y="2630"/>
                        <a:pt x="75" y="2601"/>
                      </a:cubicBezTo>
                      <a:cubicBezTo>
                        <a:pt x="24" y="2601"/>
                        <a:pt x="1" y="2630"/>
                        <a:pt x="1" y="2653"/>
                      </a:cubicBezTo>
                      <a:cubicBezTo>
                        <a:pt x="1" y="2698"/>
                        <a:pt x="1" y="2721"/>
                        <a:pt x="53" y="2721"/>
                      </a:cubicBezTo>
                      <a:cubicBezTo>
                        <a:pt x="144" y="2744"/>
                        <a:pt x="242" y="2744"/>
                        <a:pt x="339" y="2744"/>
                      </a:cubicBezTo>
                      <a:cubicBezTo>
                        <a:pt x="717" y="2744"/>
                        <a:pt x="1101" y="2601"/>
                        <a:pt x="1387" y="2315"/>
                      </a:cubicBezTo>
                      <a:cubicBezTo>
                        <a:pt x="1651" y="2057"/>
                        <a:pt x="1817" y="1673"/>
                        <a:pt x="1817" y="1289"/>
                      </a:cubicBezTo>
                      <a:cubicBezTo>
                        <a:pt x="1817" y="957"/>
                        <a:pt x="1696" y="625"/>
                        <a:pt x="1484" y="362"/>
                      </a:cubicBezTo>
                      <a:cubicBezTo>
                        <a:pt x="1553" y="264"/>
                        <a:pt x="1553" y="144"/>
                        <a:pt x="1456" y="52"/>
                      </a:cubicBezTo>
                      <a:cubicBezTo>
                        <a:pt x="1410" y="24"/>
                        <a:pt x="1364" y="1"/>
                        <a:pt x="129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0;p39">
                  <a:extLst>
                    <a:ext uri="{FF2B5EF4-FFF2-40B4-BE49-F238E27FC236}">
                      <a16:creationId xmlns:a16="http://schemas.microsoft.com/office/drawing/2014/main" id="{D971E101-49D7-1A63-EFD0-A87BF9A67E29}"/>
                    </a:ext>
                  </a:extLst>
                </p:cNvPr>
                <p:cNvSpPr/>
                <p:nvPr/>
              </p:nvSpPr>
              <p:spPr>
                <a:xfrm>
                  <a:off x="6288475" y="2745375"/>
                  <a:ext cx="52575" cy="51850"/>
                </a:xfrm>
                <a:custGeom>
                  <a:avLst/>
                  <a:gdLst/>
                  <a:ahLst/>
                  <a:cxnLst/>
                  <a:rect l="l" t="t" r="r" b="b"/>
                  <a:pathLst>
                    <a:path w="2103" h="2074" extrusionOk="0">
                      <a:moveTo>
                        <a:pt x="1168" y="98"/>
                      </a:moveTo>
                      <a:lnTo>
                        <a:pt x="1168" y="212"/>
                      </a:lnTo>
                      <a:cubicBezTo>
                        <a:pt x="1168" y="241"/>
                        <a:pt x="1197" y="264"/>
                        <a:pt x="1220" y="264"/>
                      </a:cubicBezTo>
                      <a:cubicBezTo>
                        <a:pt x="1312" y="287"/>
                        <a:pt x="1409" y="310"/>
                        <a:pt x="1483" y="355"/>
                      </a:cubicBezTo>
                      <a:cubicBezTo>
                        <a:pt x="1495" y="370"/>
                        <a:pt x="1506" y="377"/>
                        <a:pt x="1518" y="377"/>
                      </a:cubicBezTo>
                      <a:cubicBezTo>
                        <a:pt x="1529" y="377"/>
                        <a:pt x="1541" y="370"/>
                        <a:pt x="1552" y="355"/>
                      </a:cubicBezTo>
                      <a:lnTo>
                        <a:pt x="1627" y="287"/>
                      </a:lnTo>
                      <a:lnTo>
                        <a:pt x="1793" y="476"/>
                      </a:lnTo>
                      <a:lnTo>
                        <a:pt x="1718" y="527"/>
                      </a:lnTo>
                      <a:cubicBezTo>
                        <a:pt x="1695" y="550"/>
                        <a:pt x="1695" y="573"/>
                        <a:pt x="1718" y="596"/>
                      </a:cubicBezTo>
                      <a:cubicBezTo>
                        <a:pt x="1770" y="693"/>
                        <a:pt x="1816" y="785"/>
                        <a:pt x="1839" y="859"/>
                      </a:cubicBezTo>
                      <a:cubicBezTo>
                        <a:pt x="1839" y="905"/>
                        <a:pt x="1862" y="905"/>
                        <a:pt x="1884" y="905"/>
                      </a:cubicBezTo>
                      <a:lnTo>
                        <a:pt x="1982" y="905"/>
                      </a:lnTo>
                      <a:lnTo>
                        <a:pt x="1982" y="1169"/>
                      </a:lnTo>
                      <a:lnTo>
                        <a:pt x="1884" y="1169"/>
                      </a:lnTo>
                      <a:cubicBezTo>
                        <a:pt x="1862" y="1169"/>
                        <a:pt x="1839" y="1169"/>
                        <a:pt x="1839" y="1215"/>
                      </a:cubicBezTo>
                      <a:cubicBezTo>
                        <a:pt x="1816" y="1289"/>
                        <a:pt x="1770" y="1386"/>
                        <a:pt x="1718" y="1478"/>
                      </a:cubicBezTo>
                      <a:cubicBezTo>
                        <a:pt x="1695" y="1501"/>
                        <a:pt x="1695" y="1530"/>
                        <a:pt x="1718" y="1552"/>
                      </a:cubicBezTo>
                      <a:lnTo>
                        <a:pt x="1793" y="1621"/>
                      </a:lnTo>
                      <a:lnTo>
                        <a:pt x="1627" y="1787"/>
                      </a:lnTo>
                      <a:lnTo>
                        <a:pt x="1552" y="1719"/>
                      </a:lnTo>
                      <a:cubicBezTo>
                        <a:pt x="1541" y="1707"/>
                        <a:pt x="1529" y="1701"/>
                        <a:pt x="1518" y="1701"/>
                      </a:cubicBezTo>
                      <a:cubicBezTo>
                        <a:pt x="1506" y="1701"/>
                        <a:pt x="1495" y="1707"/>
                        <a:pt x="1483" y="1719"/>
                      </a:cubicBezTo>
                      <a:cubicBezTo>
                        <a:pt x="1409" y="1764"/>
                        <a:pt x="1312" y="1787"/>
                        <a:pt x="1220" y="1816"/>
                      </a:cubicBezTo>
                      <a:cubicBezTo>
                        <a:pt x="1197" y="1816"/>
                        <a:pt x="1168" y="1839"/>
                        <a:pt x="1168" y="1862"/>
                      </a:cubicBezTo>
                      <a:lnTo>
                        <a:pt x="1168" y="1982"/>
                      </a:lnTo>
                      <a:lnTo>
                        <a:pt x="934" y="1982"/>
                      </a:lnTo>
                      <a:lnTo>
                        <a:pt x="934" y="1862"/>
                      </a:lnTo>
                      <a:cubicBezTo>
                        <a:pt x="934" y="1839"/>
                        <a:pt x="911" y="1816"/>
                        <a:pt x="882" y="1816"/>
                      </a:cubicBezTo>
                      <a:cubicBezTo>
                        <a:pt x="790" y="1787"/>
                        <a:pt x="693" y="1764"/>
                        <a:pt x="624" y="1719"/>
                      </a:cubicBezTo>
                      <a:cubicBezTo>
                        <a:pt x="610" y="1707"/>
                        <a:pt x="597" y="1701"/>
                        <a:pt x="585" y="1701"/>
                      </a:cubicBezTo>
                      <a:cubicBezTo>
                        <a:pt x="573" y="1701"/>
                        <a:pt x="561" y="1707"/>
                        <a:pt x="550" y="1719"/>
                      </a:cubicBezTo>
                      <a:lnTo>
                        <a:pt x="481" y="1787"/>
                      </a:lnTo>
                      <a:lnTo>
                        <a:pt x="309" y="1621"/>
                      </a:lnTo>
                      <a:lnTo>
                        <a:pt x="384" y="1552"/>
                      </a:lnTo>
                      <a:cubicBezTo>
                        <a:pt x="384" y="1530"/>
                        <a:pt x="407" y="1501"/>
                        <a:pt x="384" y="1478"/>
                      </a:cubicBezTo>
                      <a:cubicBezTo>
                        <a:pt x="338" y="1386"/>
                        <a:pt x="286" y="1289"/>
                        <a:pt x="264" y="1215"/>
                      </a:cubicBezTo>
                      <a:cubicBezTo>
                        <a:pt x="264" y="1169"/>
                        <a:pt x="241" y="1169"/>
                        <a:pt x="218" y="1169"/>
                      </a:cubicBezTo>
                      <a:lnTo>
                        <a:pt x="120" y="1169"/>
                      </a:lnTo>
                      <a:lnTo>
                        <a:pt x="120" y="905"/>
                      </a:lnTo>
                      <a:lnTo>
                        <a:pt x="218" y="905"/>
                      </a:lnTo>
                      <a:cubicBezTo>
                        <a:pt x="241" y="905"/>
                        <a:pt x="264" y="905"/>
                        <a:pt x="264" y="859"/>
                      </a:cubicBezTo>
                      <a:cubicBezTo>
                        <a:pt x="286" y="785"/>
                        <a:pt x="338" y="693"/>
                        <a:pt x="384" y="596"/>
                      </a:cubicBezTo>
                      <a:cubicBezTo>
                        <a:pt x="407" y="573"/>
                        <a:pt x="384" y="550"/>
                        <a:pt x="384" y="527"/>
                      </a:cubicBezTo>
                      <a:lnTo>
                        <a:pt x="309" y="476"/>
                      </a:lnTo>
                      <a:lnTo>
                        <a:pt x="481" y="287"/>
                      </a:lnTo>
                      <a:lnTo>
                        <a:pt x="550" y="355"/>
                      </a:lnTo>
                      <a:cubicBezTo>
                        <a:pt x="573" y="384"/>
                        <a:pt x="596" y="384"/>
                        <a:pt x="624" y="384"/>
                      </a:cubicBezTo>
                      <a:cubicBezTo>
                        <a:pt x="693" y="310"/>
                        <a:pt x="790" y="287"/>
                        <a:pt x="882" y="264"/>
                      </a:cubicBezTo>
                      <a:cubicBezTo>
                        <a:pt x="911" y="264"/>
                        <a:pt x="934" y="241"/>
                        <a:pt x="934" y="212"/>
                      </a:cubicBezTo>
                      <a:lnTo>
                        <a:pt x="934" y="98"/>
                      </a:lnTo>
                      <a:close/>
                      <a:moveTo>
                        <a:pt x="859" y="0"/>
                      </a:moveTo>
                      <a:cubicBezTo>
                        <a:pt x="836" y="0"/>
                        <a:pt x="813" y="23"/>
                        <a:pt x="813" y="46"/>
                      </a:cubicBezTo>
                      <a:lnTo>
                        <a:pt x="813" y="166"/>
                      </a:lnTo>
                      <a:cubicBezTo>
                        <a:pt x="739" y="189"/>
                        <a:pt x="670" y="212"/>
                        <a:pt x="596" y="241"/>
                      </a:cubicBezTo>
                      <a:lnTo>
                        <a:pt x="527" y="166"/>
                      </a:lnTo>
                      <a:cubicBezTo>
                        <a:pt x="516" y="155"/>
                        <a:pt x="497" y="149"/>
                        <a:pt x="478" y="149"/>
                      </a:cubicBezTo>
                      <a:cubicBezTo>
                        <a:pt x="460" y="149"/>
                        <a:pt x="441" y="155"/>
                        <a:pt x="430" y="166"/>
                      </a:cubicBezTo>
                      <a:lnTo>
                        <a:pt x="195" y="430"/>
                      </a:lnTo>
                      <a:cubicBezTo>
                        <a:pt x="166" y="430"/>
                        <a:pt x="166" y="453"/>
                        <a:pt x="166" y="476"/>
                      </a:cubicBezTo>
                      <a:cubicBezTo>
                        <a:pt x="166" y="476"/>
                        <a:pt x="166" y="499"/>
                        <a:pt x="195" y="499"/>
                      </a:cubicBezTo>
                      <a:lnTo>
                        <a:pt x="264" y="596"/>
                      </a:lnTo>
                      <a:cubicBezTo>
                        <a:pt x="218" y="642"/>
                        <a:pt x="195" y="716"/>
                        <a:pt x="166" y="814"/>
                      </a:cubicBezTo>
                      <a:lnTo>
                        <a:pt x="52" y="814"/>
                      </a:lnTo>
                      <a:cubicBezTo>
                        <a:pt x="23" y="814"/>
                        <a:pt x="0" y="837"/>
                        <a:pt x="0" y="859"/>
                      </a:cubicBezTo>
                      <a:lnTo>
                        <a:pt x="0" y="1215"/>
                      </a:lnTo>
                      <a:cubicBezTo>
                        <a:pt x="0" y="1243"/>
                        <a:pt x="0" y="1243"/>
                        <a:pt x="23" y="1266"/>
                      </a:cubicBezTo>
                      <a:lnTo>
                        <a:pt x="166" y="1266"/>
                      </a:lnTo>
                      <a:cubicBezTo>
                        <a:pt x="195" y="1358"/>
                        <a:pt x="218" y="1432"/>
                        <a:pt x="264" y="1501"/>
                      </a:cubicBezTo>
                      <a:lnTo>
                        <a:pt x="195" y="1575"/>
                      </a:lnTo>
                      <a:cubicBezTo>
                        <a:pt x="166" y="1598"/>
                        <a:pt x="166" y="1621"/>
                        <a:pt x="195" y="1644"/>
                      </a:cubicBezTo>
                      <a:lnTo>
                        <a:pt x="430" y="1908"/>
                      </a:lnTo>
                      <a:cubicBezTo>
                        <a:pt x="453" y="1908"/>
                        <a:pt x="453" y="1931"/>
                        <a:pt x="481" y="1931"/>
                      </a:cubicBezTo>
                      <a:cubicBezTo>
                        <a:pt x="504" y="1931"/>
                        <a:pt x="504" y="1908"/>
                        <a:pt x="527" y="1908"/>
                      </a:cubicBezTo>
                      <a:lnTo>
                        <a:pt x="596" y="1839"/>
                      </a:lnTo>
                      <a:cubicBezTo>
                        <a:pt x="670" y="1862"/>
                        <a:pt x="739" y="1885"/>
                        <a:pt x="813" y="1908"/>
                      </a:cubicBezTo>
                      <a:lnTo>
                        <a:pt x="813" y="2028"/>
                      </a:lnTo>
                      <a:cubicBezTo>
                        <a:pt x="813" y="2051"/>
                        <a:pt x="836" y="2074"/>
                        <a:pt x="859" y="2074"/>
                      </a:cubicBezTo>
                      <a:lnTo>
                        <a:pt x="1220" y="2074"/>
                      </a:lnTo>
                      <a:cubicBezTo>
                        <a:pt x="1266" y="2074"/>
                        <a:pt x="1289" y="2051"/>
                        <a:pt x="1289" y="2028"/>
                      </a:cubicBezTo>
                      <a:lnTo>
                        <a:pt x="1289" y="1908"/>
                      </a:lnTo>
                      <a:cubicBezTo>
                        <a:pt x="1363" y="1885"/>
                        <a:pt x="1432" y="1862"/>
                        <a:pt x="1506" y="1839"/>
                      </a:cubicBezTo>
                      <a:lnTo>
                        <a:pt x="1575" y="1908"/>
                      </a:lnTo>
                      <a:cubicBezTo>
                        <a:pt x="1598" y="1908"/>
                        <a:pt x="1598" y="1931"/>
                        <a:pt x="1627" y="1931"/>
                      </a:cubicBezTo>
                      <a:cubicBezTo>
                        <a:pt x="1650" y="1931"/>
                        <a:pt x="1650" y="1908"/>
                        <a:pt x="1673" y="1908"/>
                      </a:cubicBezTo>
                      <a:lnTo>
                        <a:pt x="1913" y="1644"/>
                      </a:lnTo>
                      <a:cubicBezTo>
                        <a:pt x="1936" y="1621"/>
                        <a:pt x="1936" y="1598"/>
                        <a:pt x="1913" y="1575"/>
                      </a:cubicBezTo>
                      <a:lnTo>
                        <a:pt x="1839" y="1501"/>
                      </a:lnTo>
                      <a:cubicBezTo>
                        <a:pt x="1884" y="1432"/>
                        <a:pt x="1913" y="1358"/>
                        <a:pt x="1936" y="1266"/>
                      </a:cubicBezTo>
                      <a:lnTo>
                        <a:pt x="2028" y="1266"/>
                      </a:lnTo>
                      <a:cubicBezTo>
                        <a:pt x="2079" y="1266"/>
                        <a:pt x="2102" y="1243"/>
                        <a:pt x="2102" y="1215"/>
                      </a:cubicBezTo>
                      <a:lnTo>
                        <a:pt x="2102" y="859"/>
                      </a:lnTo>
                      <a:cubicBezTo>
                        <a:pt x="2102" y="837"/>
                        <a:pt x="2079" y="814"/>
                        <a:pt x="2028" y="814"/>
                      </a:cubicBezTo>
                      <a:lnTo>
                        <a:pt x="1936" y="814"/>
                      </a:lnTo>
                      <a:cubicBezTo>
                        <a:pt x="1913" y="716"/>
                        <a:pt x="1884" y="642"/>
                        <a:pt x="1839" y="596"/>
                      </a:cubicBezTo>
                      <a:lnTo>
                        <a:pt x="1913" y="499"/>
                      </a:lnTo>
                      <a:cubicBezTo>
                        <a:pt x="1936" y="499"/>
                        <a:pt x="1936" y="476"/>
                        <a:pt x="1936" y="476"/>
                      </a:cubicBezTo>
                      <a:cubicBezTo>
                        <a:pt x="1936" y="453"/>
                        <a:pt x="1936" y="430"/>
                        <a:pt x="1913" y="430"/>
                      </a:cubicBezTo>
                      <a:lnTo>
                        <a:pt x="1673" y="166"/>
                      </a:lnTo>
                      <a:cubicBezTo>
                        <a:pt x="1661" y="155"/>
                        <a:pt x="1642" y="149"/>
                        <a:pt x="1624" y="149"/>
                      </a:cubicBezTo>
                      <a:cubicBezTo>
                        <a:pt x="1605" y="149"/>
                        <a:pt x="1587" y="155"/>
                        <a:pt x="1575" y="166"/>
                      </a:cubicBezTo>
                      <a:lnTo>
                        <a:pt x="1506" y="241"/>
                      </a:lnTo>
                      <a:cubicBezTo>
                        <a:pt x="1432" y="212"/>
                        <a:pt x="1363" y="189"/>
                        <a:pt x="1289" y="166"/>
                      </a:cubicBezTo>
                      <a:lnTo>
                        <a:pt x="1289" y="46"/>
                      </a:lnTo>
                      <a:cubicBezTo>
                        <a:pt x="1289" y="23"/>
                        <a:pt x="1266" y="0"/>
                        <a:pt x="12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11;p39">
                  <a:extLst>
                    <a:ext uri="{FF2B5EF4-FFF2-40B4-BE49-F238E27FC236}">
                      <a16:creationId xmlns:a16="http://schemas.microsoft.com/office/drawing/2014/main" id="{4E02F113-1CDA-81EF-DBAB-9656656289B0}"/>
                    </a:ext>
                  </a:extLst>
                </p:cNvPr>
                <p:cNvSpPr/>
                <p:nvPr/>
              </p:nvSpPr>
              <p:spPr>
                <a:xfrm>
                  <a:off x="6302775" y="2759700"/>
                  <a:ext cx="23950" cy="23200"/>
                </a:xfrm>
                <a:custGeom>
                  <a:avLst/>
                  <a:gdLst/>
                  <a:ahLst/>
                  <a:cxnLst/>
                  <a:rect l="l" t="t" r="r" b="b"/>
                  <a:pathLst>
                    <a:path w="958" h="928" extrusionOk="0">
                      <a:moveTo>
                        <a:pt x="482" y="97"/>
                      </a:moveTo>
                      <a:cubicBezTo>
                        <a:pt x="671" y="97"/>
                        <a:pt x="837" y="264"/>
                        <a:pt x="837" y="475"/>
                      </a:cubicBezTo>
                      <a:cubicBezTo>
                        <a:pt x="837" y="670"/>
                        <a:pt x="671" y="836"/>
                        <a:pt x="482" y="836"/>
                      </a:cubicBezTo>
                      <a:cubicBezTo>
                        <a:pt x="287" y="836"/>
                        <a:pt x="121" y="670"/>
                        <a:pt x="121" y="475"/>
                      </a:cubicBezTo>
                      <a:cubicBezTo>
                        <a:pt x="121" y="264"/>
                        <a:pt x="287" y="97"/>
                        <a:pt x="482" y="97"/>
                      </a:cubicBezTo>
                      <a:close/>
                      <a:moveTo>
                        <a:pt x="482" y="0"/>
                      </a:moveTo>
                      <a:cubicBezTo>
                        <a:pt x="218" y="0"/>
                        <a:pt x="1" y="212"/>
                        <a:pt x="1" y="475"/>
                      </a:cubicBezTo>
                      <a:cubicBezTo>
                        <a:pt x="1" y="739"/>
                        <a:pt x="218" y="928"/>
                        <a:pt x="482" y="928"/>
                      </a:cubicBezTo>
                      <a:cubicBezTo>
                        <a:pt x="740" y="928"/>
                        <a:pt x="957" y="739"/>
                        <a:pt x="957" y="475"/>
                      </a:cubicBezTo>
                      <a:cubicBezTo>
                        <a:pt x="957" y="212"/>
                        <a:pt x="740" y="0"/>
                        <a:pt x="4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2;p39">
                  <a:extLst>
                    <a:ext uri="{FF2B5EF4-FFF2-40B4-BE49-F238E27FC236}">
                      <a16:creationId xmlns:a16="http://schemas.microsoft.com/office/drawing/2014/main" id="{EFEB5529-F79A-41A9-C70F-0F4262F453FD}"/>
                    </a:ext>
                  </a:extLst>
                </p:cNvPr>
                <p:cNvSpPr/>
                <p:nvPr/>
              </p:nvSpPr>
              <p:spPr>
                <a:xfrm>
                  <a:off x="6326700" y="2737075"/>
                  <a:ext cx="3025" cy="2875"/>
                </a:xfrm>
                <a:custGeom>
                  <a:avLst/>
                  <a:gdLst/>
                  <a:ahLst/>
                  <a:cxnLst/>
                  <a:rect l="l" t="t" r="r" b="b"/>
                  <a:pathLst>
                    <a:path w="121" h="115" extrusionOk="0">
                      <a:moveTo>
                        <a:pt x="46" y="0"/>
                      </a:moveTo>
                      <a:cubicBezTo>
                        <a:pt x="46" y="0"/>
                        <a:pt x="23" y="0"/>
                        <a:pt x="0" y="23"/>
                      </a:cubicBezTo>
                      <a:lnTo>
                        <a:pt x="0" y="46"/>
                      </a:lnTo>
                      <a:lnTo>
                        <a:pt x="0" y="92"/>
                      </a:lnTo>
                      <a:cubicBezTo>
                        <a:pt x="23" y="115"/>
                        <a:pt x="46" y="115"/>
                        <a:pt x="46" y="115"/>
                      </a:cubicBezTo>
                      <a:cubicBezTo>
                        <a:pt x="69" y="115"/>
                        <a:pt x="69" y="115"/>
                        <a:pt x="98" y="92"/>
                      </a:cubicBezTo>
                      <a:cubicBezTo>
                        <a:pt x="98" y="92"/>
                        <a:pt x="121" y="69"/>
                        <a:pt x="121" y="46"/>
                      </a:cubicBezTo>
                      <a:lnTo>
                        <a:pt x="98" y="23"/>
                      </a:lnTo>
                      <a:cubicBezTo>
                        <a:pt x="69" y="0"/>
                        <a:pt x="69" y="0"/>
                        <a:pt x="4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13;p39">
                  <a:extLst>
                    <a:ext uri="{FF2B5EF4-FFF2-40B4-BE49-F238E27FC236}">
                      <a16:creationId xmlns:a16="http://schemas.microsoft.com/office/drawing/2014/main" id="{0912E4E6-C8CB-E00A-427F-850AD925ABB9}"/>
                    </a:ext>
                  </a:extLst>
                </p:cNvPr>
                <p:cNvSpPr/>
                <p:nvPr/>
              </p:nvSpPr>
              <p:spPr>
                <a:xfrm>
                  <a:off x="6299775" y="2802650"/>
                  <a:ext cx="3025" cy="3025"/>
                </a:xfrm>
                <a:custGeom>
                  <a:avLst/>
                  <a:gdLst/>
                  <a:ahLst/>
                  <a:cxnLst/>
                  <a:rect l="l" t="t" r="r" b="b"/>
                  <a:pathLst>
                    <a:path w="121" h="121" extrusionOk="0">
                      <a:moveTo>
                        <a:pt x="75" y="0"/>
                      </a:moveTo>
                      <a:cubicBezTo>
                        <a:pt x="52" y="0"/>
                        <a:pt x="52" y="0"/>
                        <a:pt x="29" y="23"/>
                      </a:cubicBezTo>
                      <a:cubicBezTo>
                        <a:pt x="29" y="23"/>
                        <a:pt x="1" y="46"/>
                        <a:pt x="1" y="69"/>
                      </a:cubicBezTo>
                      <a:lnTo>
                        <a:pt x="29" y="98"/>
                      </a:lnTo>
                      <a:cubicBezTo>
                        <a:pt x="52" y="121"/>
                        <a:pt x="52" y="121"/>
                        <a:pt x="75" y="121"/>
                      </a:cubicBezTo>
                      <a:cubicBezTo>
                        <a:pt x="75" y="121"/>
                        <a:pt x="98" y="121"/>
                        <a:pt x="121" y="98"/>
                      </a:cubicBezTo>
                      <a:lnTo>
                        <a:pt x="121" y="69"/>
                      </a:lnTo>
                      <a:lnTo>
                        <a:pt x="121" y="23"/>
                      </a:lnTo>
                      <a:cubicBezTo>
                        <a:pt x="98" y="0"/>
                        <a:pt x="75" y="0"/>
                        <a:pt x="7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7" name="Google Shape;914;p39">
              <a:extLst>
                <a:ext uri="{FF2B5EF4-FFF2-40B4-BE49-F238E27FC236}">
                  <a16:creationId xmlns:a16="http://schemas.microsoft.com/office/drawing/2014/main" id="{EE759972-93A1-76D7-7A9A-62331F0611A7}"/>
                </a:ext>
              </a:extLst>
            </p:cNvPr>
            <p:cNvCxnSpPr/>
            <p:nvPr/>
          </p:nvCxnSpPr>
          <p:spPr>
            <a:xfrm>
              <a:off x="2376025" y="3838838"/>
              <a:ext cx="933300" cy="0"/>
            </a:xfrm>
            <a:prstGeom prst="straightConnector1">
              <a:avLst/>
            </a:prstGeom>
            <a:noFill/>
            <a:ln w="19050" cap="flat" cmpd="sng">
              <a:solidFill>
                <a:schemeClr val="accent4"/>
              </a:solidFill>
              <a:prstDash val="solid"/>
              <a:round/>
              <a:headEnd type="none" w="med" len="med"/>
              <a:tailEnd type="none" w="med" len="med"/>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7372EB-8A23-C6E5-2B73-1C4B3863B049}"/>
              </a:ext>
            </a:extLst>
          </p:cNvPr>
          <p:cNvPicPr>
            <a:picLocks noChangeAspect="1"/>
          </p:cNvPicPr>
          <p:nvPr/>
        </p:nvPicPr>
        <p:blipFill rotWithShape="1">
          <a:blip r:embed="rId3"/>
          <a:srcRect l="24634" t="18789" r="27723" b="30046"/>
          <a:stretch/>
        </p:blipFill>
        <p:spPr>
          <a:xfrm>
            <a:off x="4215283" y="2384396"/>
            <a:ext cx="4832195" cy="2631688"/>
          </a:xfrm>
          <a:prstGeom prst="rect">
            <a:avLst/>
          </a:prstGeom>
        </p:spPr>
      </p:pic>
      <p:pic>
        <p:nvPicPr>
          <p:cNvPr id="4" name="Picture 3">
            <a:extLst>
              <a:ext uri="{FF2B5EF4-FFF2-40B4-BE49-F238E27FC236}">
                <a16:creationId xmlns:a16="http://schemas.microsoft.com/office/drawing/2014/main" id="{2A046F8D-6D10-870B-4472-CC82B282D9C3}"/>
              </a:ext>
            </a:extLst>
          </p:cNvPr>
          <p:cNvPicPr>
            <a:picLocks noChangeAspect="1"/>
          </p:cNvPicPr>
          <p:nvPr/>
        </p:nvPicPr>
        <p:blipFill rotWithShape="1">
          <a:blip r:embed="rId4"/>
          <a:srcRect l="12194" t="18934" r="3578" b="28166"/>
          <a:stretch/>
        </p:blipFill>
        <p:spPr>
          <a:xfrm>
            <a:off x="215591" y="898738"/>
            <a:ext cx="5345150" cy="2720898"/>
          </a:xfrm>
          <a:prstGeom prst="rect">
            <a:avLst/>
          </a:prstGeom>
        </p:spPr>
      </p:pic>
      <p:sp>
        <p:nvSpPr>
          <p:cNvPr id="2" name="Title 1">
            <a:extLst>
              <a:ext uri="{FF2B5EF4-FFF2-40B4-BE49-F238E27FC236}">
                <a16:creationId xmlns:a16="http://schemas.microsoft.com/office/drawing/2014/main" id="{653C2A6D-0E2A-C078-E020-D5CA19E771DD}"/>
              </a:ext>
            </a:extLst>
          </p:cNvPr>
          <p:cNvSpPr>
            <a:spLocks noGrp="1"/>
          </p:cNvSpPr>
          <p:nvPr>
            <p:ph type="title"/>
          </p:nvPr>
        </p:nvSpPr>
        <p:spPr>
          <a:xfrm>
            <a:off x="239472" y="96645"/>
            <a:ext cx="8807091" cy="555427"/>
          </a:xfrm>
        </p:spPr>
        <p:txBody>
          <a:bodyPr/>
          <a:lstStyle/>
          <a:p>
            <a:r>
              <a:rPr lang="en-US" dirty="0">
                <a:latin typeface="+mj-lt"/>
                <a:cs typeface="Times New Roman" panose="02020603050405020304" pitchFamily="18" charset="0"/>
              </a:rPr>
              <a:t>Filter(Band Pass Filter)</a:t>
            </a:r>
          </a:p>
        </p:txBody>
      </p:sp>
      <p:pic>
        <p:nvPicPr>
          <p:cNvPr id="7" name="Picture 6">
            <a:extLst>
              <a:ext uri="{FF2B5EF4-FFF2-40B4-BE49-F238E27FC236}">
                <a16:creationId xmlns:a16="http://schemas.microsoft.com/office/drawing/2014/main" id="{E1217AF8-872B-FFD2-AB59-ED90491057BF}"/>
              </a:ext>
            </a:extLst>
          </p:cNvPr>
          <p:cNvPicPr>
            <a:picLocks noChangeAspect="1"/>
          </p:cNvPicPr>
          <p:nvPr/>
        </p:nvPicPr>
        <p:blipFill rotWithShape="1">
          <a:blip r:embed="rId3"/>
          <a:srcRect l="38619" t="52820" r="34260" b="29900"/>
          <a:stretch/>
        </p:blipFill>
        <p:spPr>
          <a:xfrm>
            <a:off x="5793700" y="1409075"/>
            <a:ext cx="2750695" cy="888792"/>
          </a:xfrm>
          <a:prstGeom prst="rect">
            <a:avLst/>
          </a:prstGeom>
        </p:spPr>
      </p:pic>
      <p:sp>
        <p:nvSpPr>
          <p:cNvPr id="9" name="TextBox 8">
            <a:extLst>
              <a:ext uri="{FF2B5EF4-FFF2-40B4-BE49-F238E27FC236}">
                <a16:creationId xmlns:a16="http://schemas.microsoft.com/office/drawing/2014/main" id="{4EC2DAE7-A86A-81EE-3450-C820B092A479}"/>
              </a:ext>
            </a:extLst>
          </p:cNvPr>
          <p:cNvSpPr txBox="1"/>
          <p:nvPr/>
        </p:nvSpPr>
        <p:spPr>
          <a:xfrm>
            <a:off x="5831174" y="760512"/>
            <a:ext cx="2953062" cy="646331"/>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The Final Output of Band pass Filter</a:t>
            </a:r>
            <a:endParaRPr lang="en-US" sz="1800" dirty="0"/>
          </a:p>
        </p:txBody>
      </p:sp>
      <p:sp>
        <p:nvSpPr>
          <p:cNvPr id="11" name="TextBox 10">
            <a:extLst>
              <a:ext uri="{FF2B5EF4-FFF2-40B4-BE49-F238E27FC236}">
                <a16:creationId xmlns:a16="http://schemas.microsoft.com/office/drawing/2014/main" id="{4ECF2DE1-D793-7DA2-0525-8F9FB9AB7E18}"/>
              </a:ext>
            </a:extLst>
          </p:cNvPr>
          <p:cNvSpPr txBox="1"/>
          <p:nvPr/>
        </p:nvSpPr>
        <p:spPr>
          <a:xfrm>
            <a:off x="215591" y="3946139"/>
            <a:ext cx="3957403" cy="584775"/>
          </a:xfrm>
          <a:prstGeom prst="rect">
            <a:avLst/>
          </a:prstGeom>
          <a:noFill/>
        </p:spPr>
        <p:txBody>
          <a:bodyPr wrap="square">
            <a:spAutoFit/>
          </a:bodyPr>
          <a:lstStyle/>
          <a:p>
            <a:r>
              <a:rPr lang="en-US" sz="1600" dirty="0">
                <a:latin typeface="+mj-lt"/>
                <a:cs typeface="Times New Roman" panose="02020603050405020304" pitchFamily="18" charset="0"/>
              </a:rPr>
              <a:t>Band Pass Filter is used to detect range that we need From 1.5 HZ to 318 HZ</a:t>
            </a:r>
            <a:endParaRPr lang="en-US" sz="1600" dirty="0">
              <a:latin typeface="+mj-lt"/>
            </a:endParaRPr>
          </a:p>
        </p:txBody>
      </p:sp>
    </p:spTree>
    <p:extLst>
      <p:ext uri="{BB962C8B-B14F-4D97-AF65-F5344CB8AC3E}">
        <p14:creationId xmlns:p14="http://schemas.microsoft.com/office/powerpoint/2010/main" val="2963729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8E3E-39B4-CC4E-40B4-893B0E36780B}"/>
              </a:ext>
            </a:extLst>
          </p:cNvPr>
          <p:cNvSpPr>
            <a:spLocks noGrp="1"/>
          </p:cNvSpPr>
          <p:nvPr>
            <p:ph type="title"/>
          </p:nvPr>
        </p:nvSpPr>
        <p:spPr>
          <a:xfrm>
            <a:off x="135030" y="142558"/>
            <a:ext cx="8784000" cy="572700"/>
          </a:xfrm>
        </p:spPr>
        <p:txBody>
          <a:bodyPr/>
          <a:lstStyle/>
          <a:p>
            <a:r>
              <a:rPr lang="en-US" dirty="0">
                <a:latin typeface="+mj-lt"/>
                <a:cs typeface="Times New Roman" panose="02020603050405020304" pitchFamily="18" charset="0"/>
              </a:rPr>
              <a:t>Notch Filter</a:t>
            </a:r>
          </a:p>
        </p:txBody>
      </p:sp>
      <p:pic>
        <p:nvPicPr>
          <p:cNvPr id="6" name="Picture 5">
            <a:extLst>
              <a:ext uri="{FF2B5EF4-FFF2-40B4-BE49-F238E27FC236}">
                <a16:creationId xmlns:a16="http://schemas.microsoft.com/office/drawing/2014/main" id="{869156DF-1202-2F45-8AA5-68FCAA63408D}"/>
              </a:ext>
            </a:extLst>
          </p:cNvPr>
          <p:cNvPicPr>
            <a:picLocks noChangeAspect="1"/>
          </p:cNvPicPr>
          <p:nvPr/>
        </p:nvPicPr>
        <p:blipFill rotWithShape="1">
          <a:blip r:embed="rId3"/>
          <a:srcRect l="36993" t="25149" r="15121" b="23830"/>
          <a:stretch/>
        </p:blipFill>
        <p:spPr>
          <a:xfrm>
            <a:off x="4660844" y="2438643"/>
            <a:ext cx="4378713" cy="2624254"/>
          </a:xfrm>
          <a:prstGeom prst="rect">
            <a:avLst/>
          </a:prstGeom>
        </p:spPr>
      </p:pic>
      <p:pic>
        <p:nvPicPr>
          <p:cNvPr id="4" name="Picture 3">
            <a:extLst>
              <a:ext uri="{FF2B5EF4-FFF2-40B4-BE49-F238E27FC236}">
                <a16:creationId xmlns:a16="http://schemas.microsoft.com/office/drawing/2014/main" id="{6F83F500-7F22-18C6-DED9-60549C6A9554}"/>
              </a:ext>
            </a:extLst>
          </p:cNvPr>
          <p:cNvPicPr>
            <a:picLocks noChangeAspect="1"/>
          </p:cNvPicPr>
          <p:nvPr/>
        </p:nvPicPr>
        <p:blipFill rotWithShape="1">
          <a:blip r:embed="rId4"/>
          <a:srcRect l="21567" t="19331" r="7485" b="20506"/>
          <a:stretch/>
        </p:blipFill>
        <p:spPr>
          <a:xfrm>
            <a:off x="164891" y="981855"/>
            <a:ext cx="5733738" cy="2646435"/>
          </a:xfrm>
          <a:prstGeom prst="rect">
            <a:avLst/>
          </a:prstGeom>
        </p:spPr>
      </p:pic>
      <p:pic>
        <p:nvPicPr>
          <p:cNvPr id="7" name="Picture 6">
            <a:extLst>
              <a:ext uri="{FF2B5EF4-FFF2-40B4-BE49-F238E27FC236}">
                <a16:creationId xmlns:a16="http://schemas.microsoft.com/office/drawing/2014/main" id="{994467A6-61B5-FD04-2F4C-1FB3A2D806E1}"/>
              </a:ext>
            </a:extLst>
          </p:cNvPr>
          <p:cNvPicPr>
            <a:picLocks noChangeAspect="1"/>
          </p:cNvPicPr>
          <p:nvPr/>
        </p:nvPicPr>
        <p:blipFill rotWithShape="1">
          <a:blip r:embed="rId3"/>
          <a:srcRect l="51077" t="58854" r="26792" b="24388"/>
          <a:stretch/>
        </p:blipFill>
        <p:spPr>
          <a:xfrm>
            <a:off x="6211511" y="1395400"/>
            <a:ext cx="2707519" cy="970918"/>
          </a:xfrm>
          <a:prstGeom prst="rect">
            <a:avLst/>
          </a:prstGeom>
        </p:spPr>
      </p:pic>
      <p:sp>
        <p:nvSpPr>
          <p:cNvPr id="11" name="TextBox 10">
            <a:extLst>
              <a:ext uri="{FF2B5EF4-FFF2-40B4-BE49-F238E27FC236}">
                <a16:creationId xmlns:a16="http://schemas.microsoft.com/office/drawing/2014/main" id="{E07781F2-546D-0F3B-D250-EB1BE8771099}"/>
              </a:ext>
            </a:extLst>
          </p:cNvPr>
          <p:cNvSpPr txBox="1"/>
          <p:nvPr/>
        </p:nvSpPr>
        <p:spPr>
          <a:xfrm>
            <a:off x="6153463" y="805483"/>
            <a:ext cx="2855626" cy="646331"/>
          </a:xfrm>
          <a:prstGeom prst="rect">
            <a:avLst/>
          </a:prstGeom>
          <a:noFill/>
        </p:spPr>
        <p:txBody>
          <a:bodyPr wrap="square">
            <a:spAutoFit/>
          </a:bodyPr>
          <a:lstStyle/>
          <a:p>
            <a:r>
              <a:rPr lang="en-US" sz="1800" dirty="0">
                <a:latin typeface="+mj-lt"/>
                <a:cs typeface="Times New Roman" panose="02020603050405020304" pitchFamily="18" charset="0"/>
              </a:rPr>
              <a:t>The Final Output of Notch Filter</a:t>
            </a:r>
            <a:endParaRPr lang="en-US" sz="1800" dirty="0">
              <a:latin typeface="+mj-lt"/>
            </a:endParaRPr>
          </a:p>
        </p:txBody>
      </p:sp>
      <p:sp>
        <p:nvSpPr>
          <p:cNvPr id="13" name="TextBox 12">
            <a:extLst>
              <a:ext uri="{FF2B5EF4-FFF2-40B4-BE49-F238E27FC236}">
                <a16:creationId xmlns:a16="http://schemas.microsoft.com/office/drawing/2014/main" id="{EBB956FB-DEAC-7FA5-BB0C-2EA046DCA870}"/>
              </a:ext>
            </a:extLst>
          </p:cNvPr>
          <p:cNvSpPr txBox="1"/>
          <p:nvPr/>
        </p:nvSpPr>
        <p:spPr>
          <a:xfrm>
            <a:off x="412229" y="663075"/>
            <a:ext cx="4572000" cy="307777"/>
          </a:xfrm>
          <a:prstGeom prst="rect">
            <a:avLst/>
          </a:prstGeom>
          <a:noFill/>
        </p:spPr>
        <p:txBody>
          <a:bodyPr wrap="square">
            <a:spAutoFit/>
          </a:bodyPr>
          <a:lstStyle/>
          <a:p>
            <a:r>
              <a:rPr lang="en-US" sz="1400" dirty="0">
                <a:latin typeface="+mj-lt"/>
                <a:cs typeface="Times New Roman" panose="02020603050405020304" pitchFamily="18" charset="0"/>
              </a:rPr>
              <a:t> Notch Filter used to block  50  HZ</a:t>
            </a:r>
            <a:endParaRPr lang="en-US" sz="1400" dirty="0">
              <a:latin typeface="+mj-lt"/>
            </a:endParaRPr>
          </a:p>
        </p:txBody>
      </p:sp>
    </p:spTree>
    <p:extLst>
      <p:ext uri="{BB962C8B-B14F-4D97-AF65-F5344CB8AC3E}">
        <p14:creationId xmlns:p14="http://schemas.microsoft.com/office/powerpoint/2010/main" val="2300661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 y="400050"/>
            <a:ext cx="9143999" cy="1014337"/>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ar-EG" sz="4000" dirty="0" smtClean="0">
                <a:solidFill>
                  <a:schemeClr val="accent1"/>
                </a:solidFill>
              </a:rPr>
              <a:t>.</a:t>
            </a:r>
            <a:endParaRPr lang="ar-EG" sz="4000" dirty="0">
              <a:solidFill>
                <a:schemeClr val="accent1"/>
              </a:solidFill>
            </a:endParaRPr>
          </a:p>
        </p:txBody>
      </p:sp>
      <p:sp>
        <p:nvSpPr>
          <p:cNvPr id="5" name="Rectangle 4"/>
          <p:cNvSpPr/>
          <p:nvPr/>
        </p:nvSpPr>
        <p:spPr>
          <a:xfrm>
            <a:off x="3471862" y="2799300"/>
            <a:ext cx="982269" cy="1146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aphicFrame>
        <p:nvGraphicFramePr>
          <p:cNvPr id="11" name="Table 10"/>
          <p:cNvGraphicFramePr>
            <a:graphicFrameLocks noGrp="1"/>
          </p:cNvGraphicFramePr>
          <p:nvPr>
            <p:extLst/>
          </p:nvPr>
        </p:nvGraphicFramePr>
        <p:xfrm>
          <a:off x="1093861" y="1625066"/>
          <a:ext cx="6645780" cy="2966720"/>
        </p:xfrm>
        <a:graphic>
          <a:graphicData uri="http://schemas.openxmlformats.org/drawingml/2006/table">
            <a:tbl>
              <a:tblPr firstRow="1" bandRow="1"/>
              <a:tblGrid>
                <a:gridCol w="3322890">
                  <a:extLst>
                    <a:ext uri="{9D8B030D-6E8A-4147-A177-3AD203B41FA5}">
                      <a16:colId xmlns:a16="http://schemas.microsoft.com/office/drawing/2014/main" val="2216907949"/>
                    </a:ext>
                  </a:extLst>
                </a:gridCol>
                <a:gridCol w="3322890">
                  <a:extLst>
                    <a:ext uri="{9D8B030D-6E8A-4147-A177-3AD203B41FA5}">
                      <a16:colId xmlns:a16="http://schemas.microsoft.com/office/drawing/2014/main" val="2674995817"/>
                    </a:ext>
                  </a:extLst>
                </a:gridCol>
              </a:tblGrid>
              <a:tr h="370840">
                <a:tc>
                  <a:txBody>
                    <a:bodyPr/>
                    <a:lstStyle/>
                    <a:p>
                      <a:pPr algn="ctr"/>
                      <a:r>
                        <a:rPr lang="en-US" sz="1600" b="1" dirty="0" smtClean="0">
                          <a:solidFill>
                            <a:schemeClr val="tx2"/>
                          </a:solidFill>
                        </a:rPr>
                        <a:t>.</a:t>
                      </a:r>
                      <a:endParaRPr lang="en-US" sz="1600" b="1" dirty="0">
                        <a:solidFill>
                          <a:schemeClr val="tx2"/>
                        </a:solidFill>
                      </a:endParaRPr>
                    </a:p>
                  </a:txBody>
                  <a:tcPr>
                    <a:solidFill>
                      <a:schemeClr val="tx2"/>
                    </a:solidFill>
                  </a:tcPr>
                </a:tc>
                <a:tc>
                  <a:txBody>
                    <a:bodyPr/>
                    <a:lstStyle/>
                    <a:p>
                      <a:pPr algn="ctr"/>
                      <a:r>
                        <a:rPr lang="en-US" sz="1600" b="1" dirty="0" smtClean="0">
                          <a:solidFill>
                            <a:schemeClr val="tx2"/>
                          </a:solidFill>
                        </a:rPr>
                        <a:t>.</a:t>
                      </a:r>
                      <a:endParaRPr lang="en-US" sz="1600" b="1" dirty="0">
                        <a:solidFill>
                          <a:schemeClr val="tx2"/>
                        </a:solidFill>
                      </a:endParaRPr>
                    </a:p>
                  </a:txBody>
                  <a:tcPr>
                    <a:solidFill>
                      <a:schemeClr val="tx2"/>
                    </a:solidFill>
                  </a:tcPr>
                </a:tc>
                <a:extLst>
                  <a:ext uri="{0D108BD9-81ED-4DB2-BD59-A6C34878D82A}">
                    <a16:rowId xmlns:a16="http://schemas.microsoft.com/office/drawing/2014/main" val="4142082393"/>
                  </a:ext>
                </a:extLst>
              </a:tr>
              <a:tr h="370840">
                <a:tc>
                  <a:txBody>
                    <a:bodyPr/>
                    <a:lstStyle/>
                    <a:p>
                      <a:r>
                        <a:rPr lang="en-US" b="1" dirty="0" smtClean="0">
                          <a:solidFill>
                            <a:schemeClr val="tx1"/>
                          </a:solidFill>
                        </a:rPr>
                        <a:t>Sara </a:t>
                      </a:r>
                      <a:r>
                        <a:rPr lang="en-US" b="1" dirty="0" err="1" smtClean="0">
                          <a:solidFill>
                            <a:schemeClr val="tx1"/>
                          </a:solidFill>
                        </a:rPr>
                        <a:t>Anis</a:t>
                      </a:r>
                      <a:r>
                        <a:rPr lang="en-US" b="1" dirty="0" smtClean="0">
                          <a:solidFill>
                            <a:schemeClr val="tx1"/>
                          </a:solidFill>
                        </a:rPr>
                        <a:t> Halim</a:t>
                      </a:r>
                      <a:endParaRPr lang="en-US" b="1" dirty="0">
                        <a:solidFill>
                          <a:schemeClr val="tx1"/>
                        </a:solidFill>
                      </a:endParaRPr>
                    </a:p>
                  </a:txBody>
                  <a:tcPr/>
                </a:tc>
                <a:tc>
                  <a:txBody>
                    <a:bodyPr/>
                    <a:lstStyle/>
                    <a:p>
                      <a:pPr algn="ctr"/>
                      <a:r>
                        <a:rPr lang="en-US" dirty="0" smtClean="0">
                          <a:solidFill>
                            <a:schemeClr val="tx1"/>
                          </a:solidFill>
                        </a:rPr>
                        <a:t>18003</a:t>
                      </a:r>
                      <a:endParaRPr lang="en-US" dirty="0">
                        <a:solidFill>
                          <a:schemeClr val="tx1"/>
                        </a:solidFill>
                      </a:endParaRPr>
                    </a:p>
                  </a:txBody>
                  <a:tcPr/>
                </a:tc>
                <a:extLst>
                  <a:ext uri="{0D108BD9-81ED-4DB2-BD59-A6C34878D82A}">
                    <a16:rowId xmlns:a16="http://schemas.microsoft.com/office/drawing/2014/main" val="1673917470"/>
                  </a:ext>
                </a:extLst>
              </a:tr>
              <a:tr h="370840">
                <a:tc>
                  <a:txBody>
                    <a:bodyPr/>
                    <a:lstStyle/>
                    <a:p>
                      <a:r>
                        <a:rPr lang="en-US" b="1" dirty="0" smtClean="0">
                          <a:solidFill>
                            <a:schemeClr val="tx1"/>
                          </a:solidFill>
                        </a:rPr>
                        <a:t>Ahmed</a:t>
                      </a:r>
                      <a:r>
                        <a:rPr lang="en-US" b="1" baseline="0" dirty="0" smtClean="0">
                          <a:solidFill>
                            <a:schemeClr val="tx1"/>
                          </a:solidFill>
                        </a:rPr>
                        <a:t> Gaber </a:t>
                      </a:r>
                      <a:r>
                        <a:rPr lang="en-US" b="1" baseline="0" dirty="0" err="1" smtClean="0">
                          <a:solidFill>
                            <a:schemeClr val="tx1"/>
                          </a:solidFill>
                        </a:rPr>
                        <a:t>Rhouma</a:t>
                      </a:r>
                      <a:endParaRPr lang="en-US" b="1" dirty="0">
                        <a:solidFill>
                          <a:schemeClr val="tx1"/>
                        </a:solidFill>
                      </a:endParaRPr>
                    </a:p>
                  </a:txBody>
                  <a:tcPr/>
                </a:tc>
                <a:tc>
                  <a:txBody>
                    <a:bodyPr/>
                    <a:lstStyle/>
                    <a:p>
                      <a:pPr algn="ctr"/>
                      <a:r>
                        <a:rPr lang="en-US" dirty="0" smtClean="0">
                          <a:solidFill>
                            <a:schemeClr val="tx1"/>
                          </a:solidFill>
                        </a:rPr>
                        <a:t>18044</a:t>
                      </a:r>
                      <a:endParaRPr lang="en-US" dirty="0">
                        <a:solidFill>
                          <a:schemeClr val="tx1"/>
                        </a:solidFill>
                      </a:endParaRPr>
                    </a:p>
                  </a:txBody>
                  <a:tcPr/>
                </a:tc>
                <a:extLst>
                  <a:ext uri="{0D108BD9-81ED-4DB2-BD59-A6C34878D82A}">
                    <a16:rowId xmlns:a16="http://schemas.microsoft.com/office/drawing/2014/main" val="675436027"/>
                  </a:ext>
                </a:extLst>
              </a:tr>
              <a:tr h="370840">
                <a:tc>
                  <a:txBody>
                    <a:bodyPr/>
                    <a:lstStyle/>
                    <a:p>
                      <a:r>
                        <a:rPr lang="en-US" b="1" dirty="0" smtClean="0">
                          <a:solidFill>
                            <a:schemeClr val="tx1"/>
                          </a:solidFill>
                        </a:rPr>
                        <a:t>Omar El-</a:t>
                      </a:r>
                      <a:r>
                        <a:rPr lang="en-US" b="1" dirty="0" err="1" smtClean="0">
                          <a:solidFill>
                            <a:schemeClr val="tx1"/>
                          </a:solidFill>
                        </a:rPr>
                        <a:t>Sool</a:t>
                      </a:r>
                      <a:endParaRPr lang="en-US" b="1" dirty="0">
                        <a:solidFill>
                          <a:schemeClr val="tx1"/>
                        </a:solidFill>
                      </a:endParaRPr>
                    </a:p>
                  </a:txBody>
                  <a:tcPr/>
                </a:tc>
                <a:tc>
                  <a:txBody>
                    <a:bodyPr/>
                    <a:lstStyle/>
                    <a:p>
                      <a:pPr algn="ctr"/>
                      <a:r>
                        <a:rPr lang="en-US" dirty="0" smtClean="0">
                          <a:solidFill>
                            <a:schemeClr val="tx1"/>
                          </a:solidFill>
                        </a:rPr>
                        <a:t>18183</a:t>
                      </a:r>
                      <a:endParaRPr lang="en-US" dirty="0">
                        <a:solidFill>
                          <a:schemeClr val="tx1"/>
                        </a:solidFill>
                      </a:endParaRPr>
                    </a:p>
                  </a:txBody>
                  <a:tcPr/>
                </a:tc>
                <a:extLst>
                  <a:ext uri="{0D108BD9-81ED-4DB2-BD59-A6C34878D82A}">
                    <a16:rowId xmlns:a16="http://schemas.microsoft.com/office/drawing/2014/main" val="3312101877"/>
                  </a:ext>
                </a:extLst>
              </a:tr>
              <a:tr h="370840">
                <a:tc>
                  <a:txBody>
                    <a:bodyPr/>
                    <a:lstStyle/>
                    <a:p>
                      <a:r>
                        <a:rPr lang="en-US" b="1" dirty="0" smtClean="0">
                          <a:solidFill>
                            <a:schemeClr val="tx1"/>
                          </a:solidFill>
                        </a:rPr>
                        <a:t>Amira </a:t>
                      </a:r>
                      <a:r>
                        <a:rPr lang="en-US" b="1" dirty="0" err="1" smtClean="0">
                          <a:solidFill>
                            <a:schemeClr val="tx1"/>
                          </a:solidFill>
                        </a:rPr>
                        <a:t>Hisham</a:t>
                      </a:r>
                      <a:r>
                        <a:rPr lang="en-US" b="1" dirty="0" smtClean="0">
                          <a:solidFill>
                            <a:schemeClr val="tx1"/>
                          </a:solidFill>
                        </a:rPr>
                        <a:t> </a:t>
                      </a:r>
                      <a:r>
                        <a:rPr lang="en-US" b="1" dirty="0" err="1" smtClean="0">
                          <a:solidFill>
                            <a:schemeClr val="tx1"/>
                          </a:solidFill>
                        </a:rPr>
                        <a:t>Momen</a:t>
                      </a:r>
                      <a:endParaRPr lang="en-US" b="1" dirty="0">
                        <a:solidFill>
                          <a:schemeClr val="tx1"/>
                        </a:solidFill>
                      </a:endParaRPr>
                    </a:p>
                  </a:txBody>
                  <a:tcPr/>
                </a:tc>
                <a:tc>
                  <a:txBody>
                    <a:bodyPr/>
                    <a:lstStyle/>
                    <a:p>
                      <a:pPr algn="ctr"/>
                      <a:r>
                        <a:rPr lang="en-US" dirty="0" smtClean="0">
                          <a:solidFill>
                            <a:schemeClr val="tx1"/>
                          </a:solidFill>
                        </a:rPr>
                        <a:t>18194</a:t>
                      </a:r>
                      <a:endParaRPr lang="en-US" dirty="0">
                        <a:solidFill>
                          <a:schemeClr val="tx1"/>
                        </a:solidFill>
                      </a:endParaRPr>
                    </a:p>
                  </a:txBody>
                  <a:tcPr/>
                </a:tc>
                <a:extLst>
                  <a:ext uri="{0D108BD9-81ED-4DB2-BD59-A6C34878D82A}">
                    <a16:rowId xmlns:a16="http://schemas.microsoft.com/office/drawing/2014/main" val="2505856979"/>
                  </a:ext>
                </a:extLst>
              </a:tr>
              <a:tr h="370840">
                <a:tc>
                  <a:txBody>
                    <a:bodyPr/>
                    <a:lstStyle/>
                    <a:p>
                      <a:r>
                        <a:rPr lang="en-US" b="1" dirty="0" smtClean="0">
                          <a:solidFill>
                            <a:schemeClr val="tx1"/>
                          </a:solidFill>
                        </a:rPr>
                        <a:t>Ibrahim Ayman Abu-Shara</a:t>
                      </a:r>
                      <a:endParaRPr lang="en-US" b="1" dirty="0">
                        <a:solidFill>
                          <a:schemeClr val="tx1"/>
                        </a:solidFill>
                      </a:endParaRPr>
                    </a:p>
                  </a:txBody>
                  <a:tcPr/>
                </a:tc>
                <a:tc>
                  <a:txBody>
                    <a:bodyPr/>
                    <a:lstStyle/>
                    <a:p>
                      <a:pPr algn="ctr"/>
                      <a:r>
                        <a:rPr lang="en-US" dirty="0" smtClean="0">
                          <a:solidFill>
                            <a:schemeClr val="tx1"/>
                          </a:solidFill>
                        </a:rPr>
                        <a:t>18011</a:t>
                      </a:r>
                      <a:endParaRPr lang="en-US" dirty="0">
                        <a:solidFill>
                          <a:schemeClr val="tx1"/>
                        </a:solidFill>
                      </a:endParaRPr>
                    </a:p>
                  </a:txBody>
                  <a:tcPr/>
                </a:tc>
                <a:extLst>
                  <a:ext uri="{0D108BD9-81ED-4DB2-BD59-A6C34878D82A}">
                    <a16:rowId xmlns:a16="http://schemas.microsoft.com/office/drawing/2014/main" val="1371750993"/>
                  </a:ext>
                </a:extLst>
              </a:tr>
              <a:tr h="370840">
                <a:tc>
                  <a:txBody>
                    <a:bodyPr/>
                    <a:lstStyle/>
                    <a:p>
                      <a:r>
                        <a:rPr lang="en-US" b="1" dirty="0" err="1" smtClean="0">
                          <a:solidFill>
                            <a:schemeClr val="tx1"/>
                          </a:solidFill>
                        </a:rPr>
                        <a:t>Hazem</a:t>
                      </a:r>
                      <a:r>
                        <a:rPr lang="en-US" b="1" dirty="0" smtClean="0">
                          <a:solidFill>
                            <a:schemeClr val="tx1"/>
                          </a:solidFill>
                        </a:rPr>
                        <a:t> </a:t>
                      </a:r>
                      <a:r>
                        <a:rPr lang="en-US" b="1" dirty="0" err="1" smtClean="0">
                          <a:solidFill>
                            <a:schemeClr val="tx1"/>
                          </a:solidFill>
                        </a:rPr>
                        <a:t>Akram</a:t>
                      </a:r>
                      <a:endParaRPr lang="en-US" b="1" dirty="0">
                        <a:solidFill>
                          <a:schemeClr val="tx1"/>
                        </a:solidFill>
                      </a:endParaRPr>
                    </a:p>
                  </a:txBody>
                  <a:tcPr/>
                </a:tc>
                <a:tc>
                  <a:txBody>
                    <a:bodyPr/>
                    <a:lstStyle/>
                    <a:p>
                      <a:pPr algn="ctr"/>
                      <a:r>
                        <a:rPr lang="en-US" dirty="0" smtClean="0">
                          <a:solidFill>
                            <a:schemeClr val="tx1"/>
                          </a:solidFill>
                        </a:rPr>
                        <a:t>18127</a:t>
                      </a:r>
                      <a:endParaRPr lang="en-US" dirty="0">
                        <a:solidFill>
                          <a:schemeClr val="tx1"/>
                        </a:solidFill>
                      </a:endParaRPr>
                    </a:p>
                  </a:txBody>
                  <a:tcPr/>
                </a:tc>
                <a:extLst>
                  <a:ext uri="{0D108BD9-81ED-4DB2-BD59-A6C34878D82A}">
                    <a16:rowId xmlns:a16="http://schemas.microsoft.com/office/drawing/2014/main" val="3619541094"/>
                  </a:ext>
                </a:extLst>
              </a:tr>
              <a:tr h="370840">
                <a:tc>
                  <a:txBody>
                    <a:bodyPr/>
                    <a:lstStyle/>
                    <a:p>
                      <a:r>
                        <a:rPr lang="en-US" b="1" dirty="0" smtClean="0">
                          <a:solidFill>
                            <a:schemeClr val="tx1"/>
                          </a:solidFill>
                        </a:rPr>
                        <a:t>Mohamed El-</a:t>
                      </a:r>
                      <a:r>
                        <a:rPr lang="en-US" b="1" dirty="0" err="1" smtClean="0">
                          <a:solidFill>
                            <a:schemeClr val="tx1"/>
                          </a:solidFill>
                        </a:rPr>
                        <a:t>Bordiny</a:t>
                      </a:r>
                      <a:r>
                        <a:rPr lang="en-US" b="1" dirty="0" smtClean="0">
                          <a:solidFill>
                            <a:schemeClr val="tx1"/>
                          </a:solidFill>
                        </a:rPr>
                        <a:t> </a:t>
                      </a:r>
                      <a:endParaRPr lang="en-US" b="1" dirty="0">
                        <a:solidFill>
                          <a:schemeClr val="tx1"/>
                        </a:solidFill>
                      </a:endParaRPr>
                    </a:p>
                  </a:txBody>
                  <a:tcPr/>
                </a:tc>
                <a:tc>
                  <a:txBody>
                    <a:bodyPr/>
                    <a:lstStyle/>
                    <a:p>
                      <a:pPr algn="ctr"/>
                      <a:r>
                        <a:rPr lang="en-US" dirty="0" smtClean="0">
                          <a:solidFill>
                            <a:schemeClr val="tx1"/>
                          </a:solidFill>
                        </a:rPr>
                        <a:t>18068</a:t>
                      </a:r>
                      <a:endParaRPr lang="en-US" dirty="0">
                        <a:solidFill>
                          <a:schemeClr val="tx1"/>
                        </a:solidFill>
                      </a:endParaRPr>
                    </a:p>
                  </a:txBody>
                  <a:tcPr/>
                </a:tc>
                <a:extLst>
                  <a:ext uri="{0D108BD9-81ED-4DB2-BD59-A6C34878D82A}">
                    <a16:rowId xmlns:a16="http://schemas.microsoft.com/office/drawing/2014/main" val="382580220"/>
                  </a:ext>
                </a:extLst>
              </a:tr>
            </a:tbl>
          </a:graphicData>
        </a:graphic>
      </p:graphicFrame>
      <p:sp>
        <p:nvSpPr>
          <p:cNvPr id="6" name="Rectangle 5"/>
          <p:cNvSpPr/>
          <p:nvPr/>
        </p:nvSpPr>
        <p:spPr>
          <a:xfrm>
            <a:off x="85150" y="584052"/>
            <a:ext cx="2339102" cy="646331"/>
          </a:xfrm>
          <a:prstGeom prst="rect">
            <a:avLst/>
          </a:prstGeom>
          <a:noFill/>
        </p:spPr>
        <p:txBody>
          <a:bodyPr wrap="none" lIns="91440" tIns="45720" rIns="91440" bIns="45720">
            <a:spAutoFit/>
          </a:bodyPr>
          <a:lstStyle/>
          <a:p>
            <a:pPr algn="ctr"/>
            <a:r>
              <a:rPr lang="en-US"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Our Team</a:t>
            </a:r>
            <a:endPar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ectangle 6"/>
          <p:cNvSpPr/>
          <p:nvPr/>
        </p:nvSpPr>
        <p:spPr>
          <a:xfrm>
            <a:off x="2059377" y="1598389"/>
            <a:ext cx="883575" cy="400110"/>
          </a:xfrm>
          <a:prstGeom prst="rect">
            <a:avLst/>
          </a:prstGeom>
          <a:noFill/>
        </p:spPr>
        <p:txBody>
          <a:bodyPr wrap="none" lIns="91440" tIns="45720" rIns="91440" bIns="45720">
            <a:spAutoFit/>
          </a:bodyPr>
          <a:lstStyle/>
          <a:p>
            <a:pPr algn="ctr"/>
            <a:r>
              <a:rPr 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Name</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ectangle 7"/>
          <p:cNvSpPr/>
          <p:nvPr/>
        </p:nvSpPr>
        <p:spPr>
          <a:xfrm>
            <a:off x="5868400" y="1598389"/>
            <a:ext cx="441147" cy="400110"/>
          </a:xfrm>
          <a:prstGeom prst="rect">
            <a:avLst/>
          </a:prstGeom>
          <a:noFill/>
        </p:spPr>
        <p:txBody>
          <a:bodyPr wrap="none" lIns="91440" tIns="45720" rIns="91440" bIns="45720">
            <a:spAutoFit/>
          </a:bodyPr>
          <a:lstStyle/>
          <a:p>
            <a:pPr algn="ctr"/>
            <a:r>
              <a:rPr 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ID</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07623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latin typeface="+mj-lt"/>
              </a:rPr>
              <a:t>Design Implementation</a:t>
            </a:r>
            <a:endParaRPr dirty="0">
              <a:latin typeface="+mj-lt"/>
            </a:endParaRPr>
          </a:p>
          <a:p>
            <a:pPr marL="0" lvl="0" indent="0" algn="ctr" rtl="0">
              <a:spcBef>
                <a:spcPts val="0"/>
              </a:spcBef>
              <a:spcAft>
                <a:spcPts val="0"/>
              </a:spcAft>
              <a:buNone/>
            </a:pPr>
            <a:endParaRPr dirty="0"/>
          </a:p>
        </p:txBody>
      </p:sp>
      <p:sp>
        <p:nvSpPr>
          <p:cNvPr id="592" name="Google Shape;592;p32"/>
          <p:cNvSpPr/>
          <p:nvPr/>
        </p:nvSpPr>
        <p:spPr>
          <a:xfrm>
            <a:off x="5007342" y="2465479"/>
            <a:ext cx="1326630" cy="2144503"/>
          </a:xfrm>
          <a:custGeom>
            <a:avLst/>
            <a:gdLst/>
            <a:ahLst/>
            <a:cxnLst/>
            <a:rect l="l" t="t" r="r" b="b"/>
            <a:pathLst>
              <a:path w="3090" h="4995" extrusionOk="0">
                <a:moveTo>
                  <a:pt x="0" y="1"/>
                </a:moveTo>
                <a:lnTo>
                  <a:pt x="0" y="4994"/>
                </a:lnTo>
                <a:cubicBezTo>
                  <a:pt x="1784" y="4547"/>
                  <a:pt x="3090" y="2927"/>
                  <a:pt x="3090" y="1023"/>
                </a:cubicBezTo>
                <a:cubicBezTo>
                  <a:pt x="3090" y="667"/>
                  <a:pt x="3048" y="327"/>
                  <a:pt x="2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2869273" y="3336162"/>
            <a:ext cx="2138493" cy="1327059"/>
          </a:xfrm>
          <a:custGeom>
            <a:avLst/>
            <a:gdLst/>
            <a:ahLst/>
            <a:cxnLst/>
            <a:rect l="l" t="t" r="r" b="b"/>
            <a:pathLst>
              <a:path w="4981" h="3091" extrusionOk="0">
                <a:moveTo>
                  <a:pt x="0" y="1"/>
                </a:moveTo>
                <a:cubicBezTo>
                  <a:pt x="451" y="1784"/>
                  <a:pt x="2054" y="3090"/>
                  <a:pt x="3975" y="3090"/>
                </a:cubicBezTo>
                <a:cubicBezTo>
                  <a:pt x="4314" y="3090"/>
                  <a:pt x="4654" y="3048"/>
                  <a:pt x="4980" y="2966"/>
                </a:cubicBezTo>
                <a:lnTo>
                  <a:pt x="49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2810025" y="1192512"/>
            <a:ext cx="1327059" cy="2144074"/>
          </a:xfrm>
          <a:custGeom>
            <a:avLst/>
            <a:gdLst/>
            <a:ahLst/>
            <a:cxnLst/>
            <a:rect l="l" t="t" r="r" b="b"/>
            <a:pathLst>
              <a:path w="3091" h="4994" extrusionOk="0">
                <a:moveTo>
                  <a:pt x="3090" y="0"/>
                </a:moveTo>
                <a:cubicBezTo>
                  <a:pt x="1324" y="464"/>
                  <a:pt x="1" y="2068"/>
                  <a:pt x="1" y="3988"/>
                </a:cubicBezTo>
                <a:cubicBezTo>
                  <a:pt x="1" y="4328"/>
                  <a:pt x="43" y="4667"/>
                  <a:pt x="138" y="4994"/>
                </a:cubicBezTo>
                <a:lnTo>
                  <a:pt x="3090" y="4994"/>
                </a:lnTo>
                <a:lnTo>
                  <a:pt x="30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4136658" y="1139275"/>
            <a:ext cx="2144074" cy="1326630"/>
          </a:xfrm>
          <a:custGeom>
            <a:avLst/>
            <a:gdLst/>
            <a:ahLst/>
            <a:cxnLst/>
            <a:rect l="l" t="t" r="r" b="b"/>
            <a:pathLst>
              <a:path w="4994" h="3090" extrusionOk="0">
                <a:moveTo>
                  <a:pt x="1023" y="0"/>
                </a:moveTo>
                <a:cubicBezTo>
                  <a:pt x="667" y="0"/>
                  <a:pt x="327" y="43"/>
                  <a:pt x="0" y="124"/>
                </a:cubicBezTo>
                <a:lnTo>
                  <a:pt x="0" y="3090"/>
                </a:lnTo>
                <a:lnTo>
                  <a:pt x="4994" y="3090"/>
                </a:lnTo>
                <a:cubicBezTo>
                  <a:pt x="4546" y="1323"/>
                  <a:pt x="2927" y="0"/>
                  <a:pt x="1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5007342" y="2465479"/>
            <a:ext cx="701525" cy="1485482"/>
          </a:xfrm>
          <a:custGeom>
            <a:avLst/>
            <a:gdLst/>
            <a:ahLst/>
            <a:cxnLst/>
            <a:rect l="l" t="t" r="r" b="b"/>
            <a:pathLst>
              <a:path w="1634" h="3460" extrusionOk="0">
                <a:moveTo>
                  <a:pt x="0" y="1"/>
                </a:moveTo>
                <a:lnTo>
                  <a:pt x="0" y="3459"/>
                </a:lnTo>
                <a:cubicBezTo>
                  <a:pt x="967" y="3064"/>
                  <a:pt x="1633" y="2110"/>
                  <a:pt x="1633" y="1023"/>
                </a:cubicBezTo>
                <a:cubicBezTo>
                  <a:pt x="1633" y="654"/>
                  <a:pt x="1565" y="314"/>
                  <a:pt x="1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3524003" y="3336162"/>
            <a:ext cx="1483764" cy="701525"/>
          </a:xfrm>
          <a:custGeom>
            <a:avLst/>
            <a:gdLst/>
            <a:ahLst/>
            <a:cxnLst/>
            <a:rect l="l" t="t" r="r" b="b"/>
            <a:pathLst>
              <a:path w="3456" h="1634" extrusionOk="0">
                <a:moveTo>
                  <a:pt x="0" y="1"/>
                </a:moveTo>
                <a:cubicBezTo>
                  <a:pt x="395" y="967"/>
                  <a:pt x="1346" y="1634"/>
                  <a:pt x="2450" y="1634"/>
                </a:cubicBezTo>
                <a:cubicBezTo>
                  <a:pt x="2802" y="1634"/>
                  <a:pt x="3142" y="1565"/>
                  <a:pt x="3455" y="1431"/>
                </a:cubicBezTo>
                <a:lnTo>
                  <a:pt x="34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435560" y="1852823"/>
            <a:ext cx="701525" cy="1483764"/>
          </a:xfrm>
          <a:custGeom>
            <a:avLst/>
            <a:gdLst/>
            <a:ahLst/>
            <a:cxnLst/>
            <a:rect l="l" t="t" r="r" b="b"/>
            <a:pathLst>
              <a:path w="1634" h="3456" extrusionOk="0">
                <a:moveTo>
                  <a:pt x="1633" y="1"/>
                </a:moveTo>
                <a:cubicBezTo>
                  <a:pt x="683" y="396"/>
                  <a:pt x="0" y="1346"/>
                  <a:pt x="0" y="2450"/>
                </a:cubicBezTo>
                <a:cubicBezTo>
                  <a:pt x="0" y="2803"/>
                  <a:pt x="82" y="3142"/>
                  <a:pt x="206" y="3456"/>
                </a:cubicBezTo>
                <a:lnTo>
                  <a:pt x="1633" y="3456"/>
                </a:lnTo>
                <a:lnTo>
                  <a:pt x="1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136658" y="1764381"/>
            <a:ext cx="1485052" cy="701525"/>
          </a:xfrm>
          <a:custGeom>
            <a:avLst/>
            <a:gdLst/>
            <a:ahLst/>
            <a:cxnLst/>
            <a:rect l="l" t="t" r="r" b="b"/>
            <a:pathLst>
              <a:path w="3459" h="1634" extrusionOk="0">
                <a:moveTo>
                  <a:pt x="1023" y="1"/>
                </a:moveTo>
                <a:cubicBezTo>
                  <a:pt x="654" y="1"/>
                  <a:pt x="314" y="69"/>
                  <a:pt x="0" y="207"/>
                </a:cubicBezTo>
                <a:lnTo>
                  <a:pt x="0" y="1634"/>
                </a:lnTo>
                <a:lnTo>
                  <a:pt x="3459" y="1634"/>
                </a:lnTo>
                <a:cubicBezTo>
                  <a:pt x="3064" y="683"/>
                  <a:pt x="2123" y="1"/>
                  <a:pt x="1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94017" y="1544087"/>
            <a:ext cx="1448989" cy="1162196"/>
          </a:xfrm>
          <a:custGeom>
            <a:avLst/>
            <a:gdLst/>
            <a:ahLst/>
            <a:cxnLst/>
            <a:rect l="l" t="t" r="r" b="b"/>
            <a:pathLst>
              <a:path w="3375" h="2707" extrusionOk="0">
                <a:moveTo>
                  <a:pt x="469" y="0"/>
                </a:moveTo>
                <a:cubicBezTo>
                  <a:pt x="232" y="0"/>
                  <a:pt x="1" y="182"/>
                  <a:pt x="1" y="459"/>
                </a:cubicBezTo>
                <a:lnTo>
                  <a:pt x="1" y="2706"/>
                </a:lnTo>
                <a:lnTo>
                  <a:pt x="3374" y="2706"/>
                </a:lnTo>
                <a:lnTo>
                  <a:pt x="788" y="133"/>
                </a:lnTo>
                <a:cubicBezTo>
                  <a:pt x="696" y="41"/>
                  <a:pt x="582" y="0"/>
                  <a:pt x="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4988404" y="2867608"/>
            <a:ext cx="1450277" cy="1165202"/>
          </a:xfrm>
          <a:custGeom>
            <a:avLst/>
            <a:gdLst/>
            <a:ahLst/>
            <a:cxnLst/>
            <a:rect l="l" t="t" r="r" b="b"/>
            <a:pathLst>
              <a:path w="3378" h="2714" extrusionOk="0">
                <a:moveTo>
                  <a:pt x="1" y="0"/>
                </a:moveTo>
                <a:lnTo>
                  <a:pt x="2574" y="2574"/>
                </a:lnTo>
                <a:cubicBezTo>
                  <a:pt x="2670" y="2670"/>
                  <a:pt x="2787" y="2713"/>
                  <a:pt x="2903" y="2713"/>
                </a:cubicBezTo>
                <a:cubicBezTo>
                  <a:pt x="3145" y="2713"/>
                  <a:pt x="3378" y="2524"/>
                  <a:pt x="3378" y="2247"/>
                </a:cubicBezTo>
                <a:lnTo>
                  <a:pt x="3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3669546" y="1998796"/>
            <a:ext cx="1812202" cy="1811773"/>
          </a:xfrm>
          <a:custGeom>
            <a:avLst/>
            <a:gdLst/>
            <a:ahLst/>
            <a:cxnLst/>
            <a:rect l="l" t="t" r="r" b="b"/>
            <a:pathLst>
              <a:path w="4221" h="4220" extrusionOk="0">
                <a:moveTo>
                  <a:pt x="2111" y="0"/>
                </a:moveTo>
                <a:cubicBezTo>
                  <a:pt x="938" y="0"/>
                  <a:pt x="1" y="937"/>
                  <a:pt x="1" y="2110"/>
                </a:cubicBezTo>
                <a:cubicBezTo>
                  <a:pt x="1" y="3266"/>
                  <a:pt x="938" y="4220"/>
                  <a:pt x="2111" y="4220"/>
                </a:cubicBezTo>
                <a:cubicBezTo>
                  <a:pt x="3267" y="4220"/>
                  <a:pt x="4220" y="3266"/>
                  <a:pt x="4220" y="2110"/>
                </a:cubicBezTo>
                <a:cubicBezTo>
                  <a:pt x="4220" y="937"/>
                  <a:pt x="3267" y="0"/>
                  <a:pt x="2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32"/>
          <p:cNvGrpSpPr/>
          <p:nvPr/>
        </p:nvGrpSpPr>
        <p:grpSpPr>
          <a:xfrm>
            <a:off x="4012065" y="2241377"/>
            <a:ext cx="1119855" cy="1326616"/>
            <a:chOff x="4012065" y="2164827"/>
            <a:chExt cx="1119855" cy="1326616"/>
          </a:xfrm>
        </p:grpSpPr>
        <p:sp>
          <p:nvSpPr>
            <p:cNvPr id="606" name="Google Shape;606;p32"/>
            <p:cNvSpPr/>
            <p:nvPr/>
          </p:nvSpPr>
          <p:spPr>
            <a:xfrm>
              <a:off x="4046594" y="2950870"/>
              <a:ext cx="497107" cy="540573"/>
            </a:xfrm>
            <a:custGeom>
              <a:avLst/>
              <a:gdLst/>
              <a:ahLst/>
              <a:cxnLst/>
              <a:rect l="l" t="t" r="r" b="b"/>
              <a:pathLst>
                <a:path w="7659" h="8329" extrusionOk="0">
                  <a:moveTo>
                    <a:pt x="1" y="0"/>
                  </a:moveTo>
                  <a:cubicBezTo>
                    <a:pt x="121" y="164"/>
                    <a:pt x="246" y="314"/>
                    <a:pt x="393" y="464"/>
                  </a:cubicBezTo>
                  <a:cubicBezTo>
                    <a:pt x="272" y="696"/>
                    <a:pt x="203" y="954"/>
                    <a:pt x="177" y="1241"/>
                  </a:cubicBezTo>
                  <a:cubicBezTo>
                    <a:pt x="164" y="1375"/>
                    <a:pt x="148" y="1526"/>
                    <a:pt x="148" y="1676"/>
                  </a:cubicBezTo>
                  <a:cubicBezTo>
                    <a:pt x="148" y="2940"/>
                    <a:pt x="912" y="4044"/>
                    <a:pt x="2081" y="4491"/>
                  </a:cubicBezTo>
                  <a:cubicBezTo>
                    <a:pt x="2107" y="5621"/>
                    <a:pt x="3005" y="6548"/>
                    <a:pt x="4135" y="6630"/>
                  </a:cubicBezTo>
                  <a:lnTo>
                    <a:pt x="4178" y="6630"/>
                  </a:lnTo>
                  <a:cubicBezTo>
                    <a:pt x="4259" y="6643"/>
                    <a:pt x="4328" y="6656"/>
                    <a:pt x="4393" y="6656"/>
                  </a:cubicBezTo>
                  <a:cubicBezTo>
                    <a:pt x="4449" y="6656"/>
                    <a:pt x="4504" y="6643"/>
                    <a:pt x="4556" y="6643"/>
                  </a:cubicBezTo>
                  <a:lnTo>
                    <a:pt x="4556" y="6859"/>
                  </a:lnTo>
                  <a:cubicBezTo>
                    <a:pt x="4556" y="7675"/>
                    <a:pt x="5226" y="8328"/>
                    <a:pt x="6026" y="8328"/>
                  </a:cubicBezTo>
                  <a:cubicBezTo>
                    <a:pt x="6843" y="8328"/>
                    <a:pt x="7496" y="7675"/>
                    <a:pt x="7496" y="6859"/>
                  </a:cubicBezTo>
                  <a:lnTo>
                    <a:pt x="7496" y="1676"/>
                  </a:lnTo>
                  <a:lnTo>
                    <a:pt x="7496" y="1663"/>
                  </a:lnTo>
                  <a:cubicBezTo>
                    <a:pt x="7607" y="1444"/>
                    <a:pt x="7659" y="1212"/>
                    <a:pt x="7659" y="954"/>
                  </a:cubicBezTo>
                  <a:cubicBezTo>
                    <a:pt x="7659" y="601"/>
                    <a:pt x="7199" y="262"/>
                    <a:pt x="6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4012065" y="2164827"/>
              <a:ext cx="521057" cy="724312"/>
            </a:xfrm>
            <a:custGeom>
              <a:avLst/>
              <a:gdLst/>
              <a:ahLst/>
              <a:cxnLst/>
              <a:rect l="l" t="t" r="r" b="b"/>
              <a:pathLst>
                <a:path w="8028" h="11160" extrusionOk="0">
                  <a:moveTo>
                    <a:pt x="6558" y="1"/>
                  </a:moveTo>
                  <a:cubicBezTo>
                    <a:pt x="5758" y="1"/>
                    <a:pt x="5088" y="654"/>
                    <a:pt x="5088" y="1470"/>
                  </a:cubicBezTo>
                  <a:lnTo>
                    <a:pt x="5088" y="1526"/>
                  </a:lnTo>
                  <a:cubicBezTo>
                    <a:pt x="4872" y="1457"/>
                    <a:pt x="4648" y="1424"/>
                    <a:pt x="4425" y="1424"/>
                  </a:cubicBezTo>
                  <a:cubicBezTo>
                    <a:pt x="3850" y="1424"/>
                    <a:pt x="3279" y="1647"/>
                    <a:pt x="2858" y="2068"/>
                  </a:cubicBezTo>
                  <a:cubicBezTo>
                    <a:pt x="2750" y="2179"/>
                    <a:pt x="2668" y="2287"/>
                    <a:pt x="2587" y="2408"/>
                  </a:cubicBezTo>
                  <a:cubicBezTo>
                    <a:pt x="2450" y="2600"/>
                    <a:pt x="2355" y="2803"/>
                    <a:pt x="2299" y="3008"/>
                  </a:cubicBezTo>
                  <a:cubicBezTo>
                    <a:pt x="2260" y="3185"/>
                    <a:pt x="2218" y="3374"/>
                    <a:pt x="2218" y="3551"/>
                  </a:cubicBezTo>
                  <a:cubicBezTo>
                    <a:pt x="1823" y="3701"/>
                    <a:pt x="1457" y="3946"/>
                    <a:pt x="1156" y="4246"/>
                  </a:cubicBezTo>
                  <a:cubicBezTo>
                    <a:pt x="640" y="4749"/>
                    <a:pt x="327" y="5428"/>
                    <a:pt x="271" y="6150"/>
                  </a:cubicBezTo>
                  <a:cubicBezTo>
                    <a:pt x="232" y="6790"/>
                    <a:pt x="395" y="7430"/>
                    <a:pt x="735" y="7976"/>
                  </a:cubicBezTo>
                  <a:cubicBezTo>
                    <a:pt x="614" y="8110"/>
                    <a:pt x="503" y="8260"/>
                    <a:pt x="409" y="8410"/>
                  </a:cubicBezTo>
                  <a:cubicBezTo>
                    <a:pt x="271" y="8629"/>
                    <a:pt x="164" y="8858"/>
                    <a:pt x="108" y="9132"/>
                  </a:cubicBezTo>
                  <a:cubicBezTo>
                    <a:pt x="43" y="9390"/>
                    <a:pt x="0" y="9648"/>
                    <a:pt x="0" y="9919"/>
                  </a:cubicBezTo>
                  <a:cubicBezTo>
                    <a:pt x="0" y="10357"/>
                    <a:pt x="95" y="10778"/>
                    <a:pt x="271" y="11160"/>
                  </a:cubicBezTo>
                  <a:lnTo>
                    <a:pt x="7554" y="11160"/>
                  </a:lnTo>
                  <a:lnTo>
                    <a:pt x="7770" y="10859"/>
                  </a:lnTo>
                  <a:cubicBezTo>
                    <a:pt x="7933" y="10615"/>
                    <a:pt x="8028" y="10314"/>
                    <a:pt x="8028" y="10001"/>
                  </a:cubicBezTo>
                  <a:lnTo>
                    <a:pt x="8028" y="1470"/>
                  </a:lnTo>
                  <a:cubicBezTo>
                    <a:pt x="8028" y="654"/>
                    <a:pt x="7375" y="1"/>
                    <a:pt x="65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4610863" y="2164827"/>
              <a:ext cx="521057" cy="724312"/>
            </a:xfrm>
            <a:custGeom>
              <a:avLst/>
              <a:gdLst/>
              <a:ahLst/>
              <a:cxnLst/>
              <a:rect l="l" t="t" r="r" b="b"/>
              <a:pathLst>
                <a:path w="8028" h="11160" extrusionOk="0">
                  <a:moveTo>
                    <a:pt x="1470" y="1"/>
                  </a:moveTo>
                  <a:cubicBezTo>
                    <a:pt x="666" y="1"/>
                    <a:pt x="0" y="654"/>
                    <a:pt x="0" y="1470"/>
                  </a:cubicBezTo>
                  <a:lnTo>
                    <a:pt x="0" y="10001"/>
                  </a:lnTo>
                  <a:cubicBezTo>
                    <a:pt x="0" y="10314"/>
                    <a:pt x="108" y="10615"/>
                    <a:pt x="271" y="10859"/>
                  </a:cubicBezTo>
                  <a:lnTo>
                    <a:pt x="477" y="11160"/>
                  </a:lnTo>
                  <a:lnTo>
                    <a:pt x="7770" y="11160"/>
                  </a:lnTo>
                  <a:cubicBezTo>
                    <a:pt x="7933" y="10778"/>
                    <a:pt x="8028" y="10357"/>
                    <a:pt x="8028" y="9919"/>
                  </a:cubicBezTo>
                  <a:cubicBezTo>
                    <a:pt x="8028" y="9648"/>
                    <a:pt x="7988" y="9390"/>
                    <a:pt x="7920" y="9132"/>
                  </a:cubicBezTo>
                  <a:cubicBezTo>
                    <a:pt x="7864" y="8858"/>
                    <a:pt x="7770" y="8629"/>
                    <a:pt x="7619" y="8410"/>
                  </a:cubicBezTo>
                  <a:cubicBezTo>
                    <a:pt x="7538" y="8260"/>
                    <a:pt x="7430" y="8110"/>
                    <a:pt x="7309" y="7976"/>
                  </a:cubicBezTo>
                  <a:cubicBezTo>
                    <a:pt x="7649" y="7430"/>
                    <a:pt x="7799" y="6790"/>
                    <a:pt x="7757" y="6150"/>
                  </a:cubicBezTo>
                  <a:cubicBezTo>
                    <a:pt x="7701" y="5428"/>
                    <a:pt x="7391" y="4749"/>
                    <a:pt x="6885" y="4246"/>
                  </a:cubicBezTo>
                  <a:cubicBezTo>
                    <a:pt x="6587" y="3946"/>
                    <a:pt x="6218" y="3701"/>
                    <a:pt x="5823" y="3551"/>
                  </a:cubicBezTo>
                  <a:cubicBezTo>
                    <a:pt x="5810" y="3374"/>
                    <a:pt x="5784" y="3185"/>
                    <a:pt x="5729" y="3008"/>
                  </a:cubicBezTo>
                  <a:cubicBezTo>
                    <a:pt x="5676" y="2803"/>
                    <a:pt x="5578" y="2600"/>
                    <a:pt x="5457" y="2408"/>
                  </a:cubicBezTo>
                  <a:cubicBezTo>
                    <a:pt x="5376" y="2287"/>
                    <a:pt x="5281" y="2179"/>
                    <a:pt x="5170" y="2068"/>
                  </a:cubicBezTo>
                  <a:cubicBezTo>
                    <a:pt x="4749" y="1647"/>
                    <a:pt x="4180" y="1424"/>
                    <a:pt x="3604" y="1424"/>
                  </a:cubicBezTo>
                  <a:cubicBezTo>
                    <a:pt x="3381" y="1424"/>
                    <a:pt x="3157" y="1457"/>
                    <a:pt x="2939" y="1526"/>
                  </a:cubicBezTo>
                  <a:lnTo>
                    <a:pt x="2939" y="1470"/>
                  </a:lnTo>
                  <a:cubicBezTo>
                    <a:pt x="2939" y="654"/>
                    <a:pt x="2286" y="1"/>
                    <a:pt x="14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4600219" y="2950870"/>
              <a:ext cx="497367" cy="540573"/>
            </a:xfrm>
            <a:custGeom>
              <a:avLst/>
              <a:gdLst/>
              <a:ahLst/>
              <a:cxnLst/>
              <a:rect l="l" t="t" r="r" b="b"/>
              <a:pathLst>
                <a:path w="7663" h="8329" extrusionOk="0">
                  <a:moveTo>
                    <a:pt x="736" y="0"/>
                  </a:moveTo>
                  <a:cubicBezTo>
                    <a:pt x="435" y="262"/>
                    <a:pt x="1" y="601"/>
                    <a:pt x="1" y="954"/>
                  </a:cubicBezTo>
                  <a:cubicBezTo>
                    <a:pt x="1" y="1212"/>
                    <a:pt x="70" y="1444"/>
                    <a:pt x="177" y="1663"/>
                  </a:cubicBezTo>
                  <a:cubicBezTo>
                    <a:pt x="177" y="1676"/>
                    <a:pt x="164" y="1676"/>
                    <a:pt x="164" y="1676"/>
                  </a:cubicBezTo>
                  <a:lnTo>
                    <a:pt x="164" y="6859"/>
                  </a:lnTo>
                  <a:cubicBezTo>
                    <a:pt x="164" y="7675"/>
                    <a:pt x="830" y="8328"/>
                    <a:pt x="1634" y="8328"/>
                  </a:cubicBezTo>
                  <a:cubicBezTo>
                    <a:pt x="2450" y="8328"/>
                    <a:pt x="3103" y="7675"/>
                    <a:pt x="3103" y="6859"/>
                  </a:cubicBezTo>
                  <a:lnTo>
                    <a:pt x="3103" y="6643"/>
                  </a:lnTo>
                  <a:cubicBezTo>
                    <a:pt x="3159" y="6643"/>
                    <a:pt x="3211" y="6656"/>
                    <a:pt x="3267" y="6656"/>
                  </a:cubicBezTo>
                  <a:cubicBezTo>
                    <a:pt x="3335" y="6656"/>
                    <a:pt x="3417" y="6643"/>
                    <a:pt x="3486" y="6630"/>
                  </a:cubicBezTo>
                  <a:lnTo>
                    <a:pt x="3525" y="6630"/>
                  </a:lnTo>
                  <a:cubicBezTo>
                    <a:pt x="4655" y="6548"/>
                    <a:pt x="5553" y="5621"/>
                    <a:pt x="5595" y="4491"/>
                  </a:cubicBezTo>
                  <a:cubicBezTo>
                    <a:pt x="6751" y="4044"/>
                    <a:pt x="7525" y="2940"/>
                    <a:pt x="7525" y="1676"/>
                  </a:cubicBezTo>
                  <a:cubicBezTo>
                    <a:pt x="7525" y="1526"/>
                    <a:pt x="7512" y="1375"/>
                    <a:pt x="7486" y="1241"/>
                  </a:cubicBezTo>
                  <a:cubicBezTo>
                    <a:pt x="7473" y="954"/>
                    <a:pt x="7392" y="696"/>
                    <a:pt x="7267" y="464"/>
                  </a:cubicBezTo>
                  <a:cubicBezTo>
                    <a:pt x="7418" y="314"/>
                    <a:pt x="7555" y="164"/>
                    <a:pt x="7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32"/>
          <p:cNvSpPr/>
          <p:nvPr/>
        </p:nvSpPr>
        <p:spPr>
          <a:xfrm>
            <a:off x="5769574" y="3104168"/>
            <a:ext cx="408300" cy="4083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sp>
        <p:nvSpPr>
          <p:cNvPr id="612" name="Google Shape;612;p32"/>
          <p:cNvSpPr/>
          <p:nvPr/>
        </p:nvSpPr>
        <p:spPr>
          <a:xfrm>
            <a:off x="2902702" y="1989034"/>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615" name="Google Shape;615;p32"/>
          <p:cNvSpPr txBox="1"/>
          <p:nvPr/>
        </p:nvSpPr>
        <p:spPr>
          <a:xfrm>
            <a:off x="769735" y="1792538"/>
            <a:ext cx="16044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a:ea typeface="Fira Sans"/>
                <a:cs typeface="Fira Sans"/>
                <a:sym typeface="Fira Sans"/>
              </a:rPr>
              <a:t>BreadBroad</a:t>
            </a:r>
            <a:r>
              <a:rPr lang="en" sz="1200" dirty="0">
                <a:latin typeface="Fira Sans"/>
                <a:ea typeface="Fira Sans"/>
                <a:cs typeface="Fira Sans"/>
                <a:sym typeface="Fira Sans"/>
              </a:rPr>
              <a:t> </a:t>
            </a:r>
            <a:endParaRPr sz="1200" dirty="0">
              <a:latin typeface="Fira Sans"/>
              <a:ea typeface="Fira Sans"/>
              <a:cs typeface="Fira Sans"/>
              <a:sym typeface="Fira Sans"/>
            </a:endParaRPr>
          </a:p>
        </p:txBody>
      </p:sp>
      <p:sp>
        <p:nvSpPr>
          <p:cNvPr id="616" name="Google Shape;616;p32"/>
          <p:cNvSpPr txBox="1"/>
          <p:nvPr/>
        </p:nvSpPr>
        <p:spPr>
          <a:xfrm>
            <a:off x="6549482" y="3211308"/>
            <a:ext cx="902771"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latin typeface="Fira Sans"/>
                <a:ea typeface="Fira Sans"/>
                <a:cs typeface="Fira Sans"/>
                <a:sym typeface="Fira Sans"/>
              </a:rPr>
              <a:t>PCB</a:t>
            </a:r>
            <a:r>
              <a:rPr lang="en" sz="1200" dirty="0">
                <a:latin typeface="Fira Sans"/>
                <a:ea typeface="Fira Sans"/>
                <a:cs typeface="Fira Sans"/>
                <a:sym typeface="Fira Sans"/>
              </a:rPr>
              <a:t> </a:t>
            </a:r>
            <a:endParaRPr sz="1200" dirty="0">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76" name="Google Shape;1076;p43"/>
          <p:cNvSpPr/>
          <p:nvPr/>
        </p:nvSpPr>
        <p:spPr>
          <a:xfrm>
            <a:off x="4366265" y="652359"/>
            <a:ext cx="1001150" cy="865132"/>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67B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txBox="1">
            <a:spLocks noGrp="1"/>
          </p:cNvSpPr>
          <p:nvPr>
            <p:ph type="title"/>
          </p:nvPr>
        </p:nvSpPr>
        <p:spPr>
          <a:xfrm>
            <a:off x="180000" y="99294"/>
            <a:ext cx="878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cs typeface="Times New Roman" panose="02020603050405020304" pitchFamily="18" charset="0"/>
              </a:rPr>
              <a:t>BreadBroad</a:t>
            </a:r>
            <a:r>
              <a:rPr lang="en" dirty="0"/>
              <a:t>:</a:t>
            </a:r>
            <a:endParaRPr dirty="0"/>
          </a:p>
          <a:p>
            <a:pPr marL="0" lvl="0" indent="0" algn="ctr" rtl="0">
              <a:spcBef>
                <a:spcPts val="0"/>
              </a:spcBef>
              <a:spcAft>
                <a:spcPts val="0"/>
              </a:spcAft>
              <a:buNone/>
            </a:pPr>
            <a:endParaRPr dirty="0"/>
          </a:p>
        </p:txBody>
      </p:sp>
      <p:sp>
        <p:nvSpPr>
          <p:cNvPr id="1075" name="Google Shape;1075;p43"/>
          <p:cNvSpPr/>
          <p:nvPr/>
        </p:nvSpPr>
        <p:spPr>
          <a:xfrm>
            <a:off x="324696" y="674663"/>
            <a:ext cx="1065490" cy="865132"/>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67B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4707284" y="815787"/>
            <a:ext cx="40830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accent4"/>
                </a:solidFill>
                <a:latin typeface="Fira Sans Extra Condensed Medium"/>
                <a:ea typeface="Fira Sans Extra Condensed Medium"/>
                <a:cs typeface="Fira Sans Extra Condensed Medium"/>
                <a:sym typeface="Fira Sans Extra Condensed Medium"/>
              </a:rPr>
              <a:t>02</a:t>
            </a:r>
            <a:endParaRPr dirty="0">
              <a:solidFill>
                <a:schemeClr val="accent4"/>
              </a:solidFill>
            </a:endParaRPr>
          </a:p>
        </p:txBody>
      </p:sp>
      <p:sp>
        <p:nvSpPr>
          <p:cNvPr id="1082" name="Google Shape;1082;p43"/>
          <p:cNvSpPr/>
          <p:nvPr/>
        </p:nvSpPr>
        <p:spPr>
          <a:xfrm>
            <a:off x="669074" y="838079"/>
            <a:ext cx="431180" cy="408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dk2"/>
                </a:solidFill>
                <a:latin typeface="Fira Sans Extra Condensed Medium"/>
                <a:ea typeface="Fira Sans Extra Condensed Medium"/>
                <a:cs typeface="Fira Sans Extra Condensed Medium"/>
                <a:sym typeface="Fira Sans Extra Condensed Medium"/>
              </a:rPr>
              <a:t>01</a:t>
            </a:r>
            <a:endParaRPr dirty="0">
              <a:solidFill>
                <a:schemeClr val="dk2"/>
              </a:solidFill>
            </a:endParaRPr>
          </a:p>
        </p:txBody>
      </p:sp>
      <p:pic>
        <p:nvPicPr>
          <p:cNvPr id="35" name="Picture 34">
            <a:extLst>
              <a:ext uri="{FF2B5EF4-FFF2-40B4-BE49-F238E27FC236}">
                <a16:creationId xmlns:a16="http://schemas.microsoft.com/office/drawing/2014/main" id="{2F823609-3B8C-85CB-3097-701A42C737CD}"/>
              </a:ext>
            </a:extLst>
          </p:cNvPr>
          <p:cNvPicPr>
            <a:picLocks noChangeAspect="1"/>
          </p:cNvPicPr>
          <p:nvPr/>
        </p:nvPicPr>
        <p:blipFill rotWithShape="1">
          <a:blip r:embed="rId3"/>
          <a:srcRect l="14747" t="-694" r="-7797" b="2280"/>
          <a:stretch/>
        </p:blipFill>
        <p:spPr>
          <a:xfrm>
            <a:off x="4594302" y="1531434"/>
            <a:ext cx="4415884" cy="3541442"/>
          </a:xfrm>
          <a:prstGeom prst="rect">
            <a:avLst/>
          </a:prstGeom>
        </p:spPr>
      </p:pic>
      <p:pic>
        <p:nvPicPr>
          <p:cNvPr id="34" name="Picture 33">
            <a:extLst>
              <a:ext uri="{FF2B5EF4-FFF2-40B4-BE49-F238E27FC236}">
                <a16:creationId xmlns:a16="http://schemas.microsoft.com/office/drawing/2014/main" id="{F70FAC40-6C1F-6C05-6AE2-673FD814B553}"/>
              </a:ext>
            </a:extLst>
          </p:cNvPr>
          <p:cNvPicPr>
            <a:picLocks noChangeAspect="1"/>
          </p:cNvPicPr>
          <p:nvPr/>
        </p:nvPicPr>
        <p:blipFill rotWithShape="1">
          <a:blip r:embed="rId4"/>
          <a:srcRect b="19800"/>
          <a:stretch/>
        </p:blipFill>
        <p:spPr>
          <a:xfrm>
            <a:off x="156997" y="1568604"/>
            <a:ext cx="3998495" cy="346431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3088-4034-2C5C-0CB7-89E2323CD6F6}"/>
              </a:ext>
            </a:extLst>
          </p:cNvPr>
          <p:cNvSpPr>
            <a:spLocks noGrp="1"/>
          </p:cNvSpPr>
          <p:nvPr>
            <p:ph type="title" idx="4294967295"/>
          </p:nvPr>
        </p:nvSpPr>
        <p:spPr>
          <a:xfrm>
            <a:off x="0" y="307975"/>
            <a:ext cx="8785225" cy="576263"/>
          </a:xfrm>
        </p:spPr>
        <p:txBody>
          <a:bodyPr/>
          <a:lstStyle/>
          <a:p>
            <a:r>
              <a:rPr lang="en-US" dirty="0">
                <a:latin typeface="+mj-lt"/>
                <a:hlinkClick r:id="rId2" action="ppaction://program"/>
              </a:rPr>
              <a:t>The output of S-EEG Sensor         </a:t>
            </a:r>
            <a:endParaRPr lang="en-US" dirty="0">
              <a:latin typeface="+mj-lt"/>
            </a:endParaRPr>
          </a:p>
        </p:txBody>
      </p:sp>
      <p:grpSp>
        <p:nvGrpSpPr>
          <p:cNvPr id="3" name="Google Shape;144;p19">
            <a:extLst>
              <a:ext uri="{FF2B5EF4-FFF2-40B4-BE49-F238E27FC236}">
                <a16:creationId xmlns:a16="http://schemas.microsoft.com/office/drawing/2014/main" id="{F476694B-C995-9E61-3D84-9974A37A9EDF}"/>
              </a:ext>
            </a:extLst>
          </p:cNvPr>
          <p:cNvGrpSpPr/>
          <p:nvPr/>
        </p:nvGrpSpPr>
        <p:grpSpPr>
          <a:xfrm>
            <a:off x="6934174" y="321140"/>
            <a:ext cx="1577924" cy="1165689"/>
            <a:chOff x="2607501" y="1161199"/>
            <a:chExt cx="3929014" cy="3397805"/>
          </a:xfrm>
        </p:grpSpPr>
        <p:sp>
          <p:nvSpPr>
            <p:cNvPr id="4" name="Google Shape;145;p19">
              <a:extLst>
                <a:ext uri="{FF2B5EF4-FFF2-40B4-BE49-F238E27FC236}">
                  <a16:creationId xmlns:a16="http://schemas.microsoft.com/office/drawing/2014/main" id="{D0F683FF-D8B6-D846-7324-79E415D7DFF2}"/>
                </a:ext>
              </a:extLst>
            </p:cNvPr>
            <p:cNvSpPr/>
            <p:nvPr/>
          </p:nvSpPr>
          <p:spPr>
            <a:xfrm>
              <a:off x="2607501" y="1161292"/>
              <a:ext cx="3929014" cy="3395174"/>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9CE4D0">
                <a:alpha val="62949"/>
              </a:srgbClr>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6;p19">
              <a:extLst>
                <a:ext uri="{FF2B5EF4-FFF2-40B4-BE49-F238E27FC236}">
                  <a16:creationId xmlns:a16="http://schemas.microsoft.com/office/drawing/2014/main" id="{D59EDF80-8D86-C0B3-C3AF-46403BDAC38E}"/>
                </a:ext>
              </a:extLst>
            </p:cNvPr>
            <p:cNvSpPr/>
            <p:nvPr/>
          </p:nvSpPr>
          <p:spPr>
            <a:xfrm>
              <a:off x="3389574" y="2393608"/>
              <a:ext cx="3146936" cy="2165397"/>
            </a:xfrm>
            <a:custGeom>
              <a:avLst/>
              <a:gdLst/>
              <a:ahLst/>
              <a:cxnLst/>
              <a:rect l="l" t="t" r="r" b="b"/>
              <a:pathLst>
                <a:path w="13854" h="9533" extrusionOk="0">
                  <a:moveTo>
                    <a:pt x="10365" y="0"/>
                  </a:moveTo>
                  <a:cubicBezTo>
                    <a:pt x="9396" y="0"/>
                    <a:pt x="8509" y="338"/>
                    <a:pt x="7894" y="1028"/>
                  </a:cubicBezTo>
                  <a:cubicBezTo>
                    <a:pt x="7374" y="1600"/>
                    <a:pt x="7129" y="2335"/>
                    <a:pt x="7129" y="3122"/>
                  </a:cubicBezTo>
                  <a:cubicBezTo>
                    <a:pt x="7035" y="3095"/>
                    <a:pt x="6953" y="3069"/>
                    <a:pt x="6871" y="3056"/>
                  </a:cubicBezTo>
                  <a:cubicBezTo>
                    <a:pt x="6220" y="2898"/>
                    <a:pt x="5573" y="2823"/>
                    <a:pt x="4949" y="2823"/>
                  </a:cubicBezTo>
                  <a:cubicBezTo>
                    <a:pt x="2821" y="2823"/>
                    <a:pt x="947" y="3695"/>
                    <a:pt x="0" y="5137"/>
                  </a:cubicBezTo>
                  <a:cubicBezTo>
                    <a:pt x="301" y="5110"/>
                    <a:pt x="598" y="5029"/>
                    <a:pt x="898" y="4905"/>
                  </a:cubicBezTo>
                  <a:cubicBezTo>
                    <a:pt x="1006" y="4852"/>
                    <a:pt x="1130" y="4797"/>
                    <a:pt x="1238" y="4728"/>
                  </a:cubicBezTo>
                  <a:cubicBezTo>
                    <a:pt x="1251" y="4797"/>
                    <a:pt x="1280" y="4866"/>
                    <a:pt x="1306" y="4934"/>
                  </a:cubicBezTo>
                  <a:cubicBezTo>
                    <a:pt x="1743" y="5958"/>
                    <a:pt x="2776" y="6560"/>
                    <a:pt x="3886" y="6560"/>
                  </a:cubicBezTo>
                  <a:cubicBezTo>
                    <a:pt x="4295" y="6560"/>
                    <a:pt x="4714" y="6478"/>
                    <a:pt x="5118" y="6306"/>
                  </a:cubicBezTo>
                  <a:cubicBezTo>
                    <a:pt x="5170" y="6293"/>
                    <a:pt x="5225" y="6267"/>
                    <a:pt x="5281" y="6240"/>
                  </a:cubicBezTo>
                  <a:cubicBezTo>
                    <a:pt x="5579" y="6567"/>
                    <a:pt x="6020" y="6756"/>
                    <a:pt x="6486" y="6756"/>
                  </a:cubicBezTo>
                  <a:cubicBezTo>
                    <a:pt x="6659" y="6756"/>
                    <a:pt x="6835" y="6730"/>
                    <a:pt x="7009" y="6675"/>
                  </a:cubicBezTo>
                  <a:cubicBezTo>
                    <a:pt x="7077" y="6920"/>
                    <a:pt x="7185" y="7165"/>
                    <a:pt x="7306" y="7410"/>
                  </a:cubicBezTo>
                  <a:cubicBezTo>
                    <a:pt x="7946" y="8621"/>
                    <a:pt x="9050" y="9382"/>
                    <a:pt x="10163" y="9532"/>
                  </a:cubicBezTo>
                  <a:lnTo>
                    <a:pt x="10670" y="9069"/>
                  </a:lnTo>
                  <a:cubicBezTo>
                    <a:pt x="10653" y="9069"/>
                    <a:pt x="10653" y="9056"/>
                    <a:pt x="10640" y="9056"/>
                  </a:cubicBezTo>
                  <a:cubicBezTo>
                    <a:pt x="9634" y="8742"/>
                    <a:pt x="8886" y="7792"/>
                    <a:pt x="8886" y="6675"/>
                  </a:cubicBezTo>
                  <a:lnTo>
                    <a:pt x="8886" y="6567"/>
                  </a:lnTo>
                  <a:cubicBezTo>
                    <a:pt x="9325" y="6828"/>
                    <a:pt x="9839" y="6967"/>
                    <a:pt x="10372" y="6967"/>
                  </a:cubicBezTo>
                  <a:cubicBezTo>
                    <a:pt x="10780" y="6967"/>
                    <a:pt x="11200" y="6885"/>
                    <a:pt x="11607" y="6714"/>
                  </a:cubicBezTo>
                  <a:cubicBezTo>
                    <a:pt x="13119" y="6077"/>
                    <a:pt x="13854" y="4415"/>
                    <a:pt x="13253" y="3001"/>
                  </a:cubicBezTo>
                  <a:cubicBezTo>
                    <a:pt x="13158" y="2769"/>
                    <a:pt x="13021" y="2550"/>
                    <a:pt x="12874" y="2374"/>
                  </a:cubicBezTo>
                  <a:cubicBezTo>
                    <a:pt x="13184" y="2034"/>
                    <a:pt x="13403" y="1600"/>
                    <a:pt x="13485" y="1110"/>
                  </a:cubicBezTo>
                  <a:cubicBezTo>
                    <a:pt x="12501" y="376"/>
                    <a:pt x="11387" y="0"/>
                    <a:pt x="10365" y="0"/>
                  </a:cubicBezTo>
                  <a:close/>
                </a:path>
              </a:pathLst>
            </a:custGeom>
            <a:solidFill>
              <a:schemeClr val="accent3"/>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7;p19">
              <a:extLst>
                <a:ext uri="{FF2B5EF4-FFF2-40B4-BE49-F238E27FC236}">
                  <a16:creationId xmlns:a16="http://schemas.microsoft.com/office/drawing/2014/main" id="{733F385D-14B4-02FF-2F12-E411FF541C02}"/>
                </a:ext>
              </a:extLst>
            </p:cNvPr>
            <p:cNvSpPr/>
            <p:nvPr/>
          </p:nvSpPr>
          <p:spPr>
            <a:xfrm>
              <a:off x="4183912" y="1161199"/>
              <a:ext cx="2324426" cy="2366423"/>
            </a:xfrm>
            <a:custGeom>
              <a:avLst/>
              <a:gdLst/>
              <a:ahLst/>
              <a:cxnLst/>
              <a:rect l="l" t="t" r="r" b="b"/>
              <a:pathLst>
                <a:path w="10233" h="10418" extrusionOk="0">
                  <a:moveTo>
                    <a:pt x="3470" y="1"/>
                  </a:moveTo>
                  <a:cubicBezTo>
                    <a:pt x="2582" y="1"/>
                    <a:pt x="1787" y="232"/>
                    <a:pt x="1252" y="630"/>
                  </a:cubicBezTo>
                  <a:cubicBezTo>
                    <a:pt x="1239" y="630"/>
                    <a:pt x="625" y="1352"/>
                    <a:pt x="491" y="1829"/>
                  </a:cubicBezTo>
                  <a:cubicBezTo>
                    <a:pt x="1" y="3556"/>
                    <a:pt x="1196" y="5408"/>
                    <a:pt x="3172" y="5966"/>
                  </a:cubicBezTo>
                  <a:cubicBezTo>
                    <a:pt x="3554" y="6071"/>
                    <a:pt x="3936" y="6119"/>
                    <a:pt x="4307" y="6119"/>
                  </a:cubicBezTo>
                  <a:cubicBezTo>
                    <a:pt x="4517" y="6119"/>
                    <a:pt x="4724" y="6104"/>
                    <a:pt x="4926" y="6074"/>
                  </a:cubicBezTo>
                  <a:lnTo>
                    <a:pt x="4926" y="6074"/>
                  </a:lnTo>
                  <a:cubicBezTo>
                    <a:pt x="4818" y="6851"/>
                    <a:pt x="5007" y="7612"/>
                    <a:pt x="5510" y="8184"/>
                  </a:cubicBezTo>
                  <a:cubicBezTo>
                    <a:pt x="5824" y="8537"/>
                    <a:pt x="6219" y="8781"/>
                    <a:pt x="6640" y="8919"/>
                  </a:cubicBezTo>
                  <a:cubicBezTo>
                    <a:pt x="6533" y="9774"/>
                    <a:pt x="7130" y="10375"/>
                    <a:pt x="8015" y="10414"/>
                  </a:cubicBezTo>
                  <a:cubicBezTo>
                    <a:pt x="8056" y="10416"/>
                    <a:pt x="8096" y="10417"/>
                    <a:pt x="8135" y="10417"/>
                  </a:cubicBezTo>
                  <a:cubicBezTo>
                    <a:pt x="9572" y="10417"/>
                    <a:pt x="9920" y="9219"/>
                    <a:pt x="9962" y="9203"/>
                  </a:cubicBezTo>
                  <a:cubicBezTo>
                    <a:pt x="9932" y="8945"/>
                    <a:pt x="9867" y="8687"/>
                    <a:pt x="9756" y="8429"/>
                  </a:cubicBezTo>
                  <a:cubicBezTo>
                    <a:pt x="9661" y="8197"/>
                    <a:pt x="9524" y="7978"/>
                    <a:pt x="9377" y="7802"/>
                  </a:cubicBezTo>
                  <a:cubicBezTo>
                    <a:pt x="10043" y="7096"/>
                    <a:pt x="10233" y="5911"/>
                    <a:pt x="9769" y="4794"/>
                  </a:cubicBezTo>
                  <a:cubicBezTo>
                    <a:pt x="9348" y="3801"/>
                    <a:pt x="8492" y="3148"/>
                    <a:pt x="7620" y="3027"/>
                  </a:cubicBezTo>
                  <a:cubicBezTo>
                    <a:pt x="7796" y="1802"/>
                    <a:pt x="6451" y="509"/>
                    <a:pt x="4560" y="114"/>
                  </a:cubicBezTo>
                  <a:cubicBezTo>
                    <a:pt x="4189" y="37"/>
                    <a:pt x="3823" y="1"/>
                    <a:pt x="3470" y="1"/>
                  </a:cubicBezTo>
                  <a:close/>
                </a:path>
              </a:pathLst>
            </a:custGeom>
            <a:solidFill>
              <a:schemeClr val="accent4"/>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p19">
              <a:extLst>
                <a:ext uri="{FF2B5EF4-FFF2-40B4-BE49-F238E27FC236}">
                  <a16:creationId xmlns:a16="http://schemas.microsoft.com/office/drawing/2014/main" id="{DCBAD6DE-DF77-C2EE-D9C4-D6955F41108B}"/>
                </a:ext>
              </a:extLst>
            </p:cNvPr>
            <p:cNvSpPr/>
            <p:nvPr/>
          </p:nvSpPr>
          <p:spPr>
            <a:xfrm>
              <a:off x="2607501" y="2092185"/>
              <a:ext cx="1279990" cy="1473279"/>
            </a:xfrm>
            <a:custGeom>
              <a:avLst/>
              <a:gdLst/>
              <a:ahLst/>
              <a:cxnLst/>
              <a:rect l="l" t="t" r="r" b="b"/>
              <a:pathLst>
                <a:path w="5635" h="6486" extrusionOk="0">
                  <a:moveTo>
                    <a:pt x="1797" y="1"/>
                  </a:moveTo>
                  <a:cubicBezTo>
                    <a:pt x="1686" y="1"/>
                    <a:pt x="1458" y="40"/>
                    <a:pt x="1458" y="56"/>
                  </a:cubicBezTo>
                  <a:cubicBezTo>
                    <a:pt x="736" y="245"/>
                    <a:pt x="164" y="843"/>
                    <a:pt x="53" y="1620"/>
                  </a:cubicBezTo>
                  <a:cubicBezTo>
                    <a:pt x="1" y="2136"/>
                    <a:pt x="151" y="2626"/>
                    <a:pt x="448" y="3008"/>
                  </a:cubicBezTo>
                  <a:cubicBezTo>
                    <a:pt x="259" y="3606"/>
                    <a:pt x="259" y="4246"/>
                    <a:pt x="517" y="4844"/>
                  </a:cubicBezTo>
                  <a:cubicBezTo>
                    <a:pt x="954" y="5880"/>
                    <a:pt x="1988" y="6485"/>
                    <a:pt x="3104" y="6485"/>
                  </a:cubicBezTo>
                  <a:cubicBezTo>
                    <a:pt x="3514" y="6485"/>
                    <a:pt x="3935" y="6404"/>
                    <a:pt x="4341" y="6232"/>
                  </a:cubicBezTo>
                  <a:cubicBezTo>
                    <a:pt x="4449" y="6179"/>
                    <a:pt x="4573" y="6124"/>
                    <a:pt x="4681" y="6055"/>
                  </a:cubicBezTo>
                  <a:cubicBezTo>
                    <a:pt x="4681" y="6055"/>
                    <a:pt x="4681" y="6056"/>
                    <a:pt x="4681" y="6056"/>
                  </a:cubicBezTo>
                  <a:cubicBezTo>
                    <a:pt x="4695" y="6056"/>
                    <a:pt x="5497" y="5311"/>
                    <a:pt x="5416" y="4178"/>
                  </a:cubicBezTo>
                  <a:cubicBezTo>
                    <a:pt x="5390" y="3730"/>
                    <a:pt x="5308" y="3292"/>
                    <a:pt x="5132" y="2914"/>
                  </a:cubicBezTo>
                  <a:cubicBezTo>
                    <a:pt x="5635" y="2368"/>
                    <a:pt x="5621" y="1496"/>
                    <a:pt x="5089" y="954"/>
                  </a:cubicBezTo>
                  <a:cubicBezTo>
                    <a:pt x="4799" y="656"/>
                    <a:pt x="4419" y="507"/>
                    <a:pt x="4039" y="507"/>
                  </a:cubicBezTo>
                  <a:cubicBezTo>
                    <a:pt x="3812" y="507"/>
                    <a:pt x="3584" y="560"/>
                    <a:pt x="3375" y="667"/>
                  </a:cubicBezTo>
                  <a:cubicBezTo>
                    <a:pt x="2966" y="259"/>
                    <a:pt x="2408" y="1"/>
                    <a:pt x="1797" y="1"/>
                  </a:cubicBezTo>
                  <a:close/>
                </a:path>
              </a:pathLst>
            </a:cu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FAF88712-9C57-185D-0049-F2B2B928E478}"/>
              </a:ext>
            </a:extLst>
          </p:cNvPr>
          <p:cNvPicPr>
            <a:picLocks noChangeAspect="1"/>
          </p:cNvPicPr>
          <p:nvPr/>
        </p:nvPicPr>
        <p:blipFill rotWithShape="1">
          <a:blip r:embed="rId3"/>
          <a:srcRect l="667" t="3036" b="2293"/>
          <a:stretch/>
        </p:blipFill>
        <p:spPr>
          <a:xfrm>
            <a:off x="401446" y="1312126"/>
            <a:ext cx="4103647" cy="3323063"/>
          </a:xfrm>
          <a:prstGeom prst="rect">
            <a:avLst/>
          </a:prstGeom>
        </p:spPr>
      </p:pic>
      <p:pic>
        <p:nvPicPr>
          <p:cNvPr id="10" name="Picture 9">
            <a:hlinkClick r:id="rId4" action="ppaction://hlinkfile"/>
            <a:extLst>
              <a:ext uri="{FF2B5EF4-FFF2-40B4-BE49-F238E27FC236}">
                <a16:creationId xmlns:a16="http://schemas.microsoft.com/office/drawing/2014/main" id="{6DE466BB-933C-B2C1-5811-B663EF29B847}"/>
              </a:ext>
            </a:extLst>
          </p:cNvPr>
          <p:cNvPicPr>
            <a:picLocks noChangeAspect="1"/>
          </p:cNvPicPr>
          <p:nvPr/>
        </p:nvPicPr>
        <p:blipFill rotWithShape="1">
          <a:blip r:embed="rId5"/>
          <a:srcRect l="15223" t="3614" r="4327" b="66178"/>
          <a:stretch/>
        </p:blipFill>
        <p:spPr>
          <a:xfrm>
            <a:off x="5631715" y="2668858"/>
            <a:ext cx="3103408" cy="1553736"/>
          </a:xfrm>
          <a:prstGeom prst="rect">
            <a:avLst/>
          </a:prstGeom>
        </p:spPr>
      </p:pic>
      <p:sp>
        <p:nvSpPr>
          <p:cNvPr id="22" name="Google Shape;451;p27">
            <a:extLst>
              <a:ext uri="{FF2B5EF4-FFF2-40B4-BE49-F238E27FC236}">
                <a16:creationId xmlns:a16="http://schemas.microsoft.com/office/drawing/2014/main" id="{A9BD304F-0C81-69A0-CC42-927D21DD233F}"/>
              </a:ext>
            </a:extLst>
          </p:cNvPr>
          <p:cNvSpPr txBox="1"/>
          <p:nvPr/>
        </p:nvSpPr>
        <p:spPr>
          <a:xfrm>
            <a:off x="5618262" y="2136539"/>
            <a:ext cx="2418049" cy="408300"/>
          </a:xfrm>
          <a:prstGeom prst="rect">
            <a:avLst/>
          </a:prstGeom>
          <a:noFill/>
          <a:ln>
            <a:noFill/>
          </a:ln>
        </p:spPr>
        <p:txBody>
          <a:bodyPr spcFirstLastPara="1" wrap="square" lIns="91425" tIns="91425" rIns="91425" bIns="91425" anchor="ctr" anchorCtr="0">
            <a:noAutofit/>
          </a:bodyPr>
          <a:lstStyle/>
          <a:p>
            <a:r>
              <a:rPr lang="en-US" sz="1600" dirty="0"/>
              <a:t>The output of eyes blink</a:t>
            </a:r>
          </a:p>
        </p:txBody>
      </p:sp>
      <p:cxnSp>
        <p:nvCxnSpPr>
          <p:cNvPr id="24" name="Connector: Curved 23">
            <a:extLst>
              <a:ext uri="{FF2B5EF4-FFF2-40B4-BE49-F238E27FC236}">
                <a16:creationId xmlns:a16="http://schemas.microsoft.com/office/drawing/2014/main" id="{883CF254-E6FC-C162-88FB-0DD1045D6517}"/>
              </a:ext>
            </a:extLst>
          </p:cNvPr>
          <p:cNvCxnSpPr>
            <a:cxnSpLocks/>
          </p:cNvCxnSpPr>
          <p:nvPr/>
        </p:nvCxnSpPr>
        <p:spPr>
          <a:xfrm>
            <a:off x="4505093" y="2646556"/>
            <a:ext cx="1107687" cy="65420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D9B24DA-2F15-4E9B-CC63-40CB8E018005}"/>
              </a:ext>
            </a:extLst>
          </p:cNvPr>
          <p:cNvSpPr txBox="1"/>
          <p:nvPr/>
        </p:nvSpPr>
        <p:spPr>
          <a:xfrm>
            <a:off x="2364059" y="1471960"/>
            <a:ext cx="691375" cy="338554"/>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TP10</a:t>
            </a:r>
          </a:p>
        </p:txBody>
      </p:sp>
      <p:sp>
        <p:nvSpPr>
          <p:cNvPr id="28" name="TextBox 27">
            <a:extLst>
              <a:ext uri="{FF2B5EF4-FFF2-40B4-BE49-F238E27FC236}">
                <a16:creationId xmlns:a16="http://schemas.microsoft.com/office/drawing/2014/main" id="{B7A6FBB0-5BFB-6087-C90D-679B633472E5}"/>
              </a:ext>
            </a:extLst>
          </p:cNvPr>
          <p:cNvSpPr txBox="1"/>
          <p:nvPr/>
        </p:nvSpPr>
        <p:spPr>
          <a:xfrm>
            <a:off x="3821152" y="1449659"/>
            <a:ext cx="522900" cy="307777"/>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dirty="0"/>
              <a:t>FPZ</a:t>
            </a:r>
          </a:p>
        </p:txBody>
      </p:sp>
      <p:cxnSp>
        <p:nvCxnSpPr>
          <p:cNvPr id="30" name="Straight Arrow Connector 29">
            <a:extLst>
              <a:ext uri="{FF2B5EF4-FFF2-40B4-BE49-F238E27FC236}">
                <a16:creationId xmlns:a16="http://schemas.microsoft.com/office/drawing/2014/main" id="{13237DCE-DA85-6892-9254-4EEBF0F32918}"/>
              </a:ext>
            </a:extLst>
          </p:cNvPr>
          <p:cNvCxnSpPr>
            <a:cxnSpLocks/>
          </p:cNvCxnSpPr>
          <p:nvPr/>
        </p:nvCxnSpPr>
        <p:spPr>
          <a:xfrm>
            <a:off x="2910469" y="1706437"/>
            <a:ext cx="301082" cy="48663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5" name="Straight Arrow Connector 34">
            <a:extLst>
              <a:ext uri="{FF2B5EF4-FFF2-40B4-BE49-F238E27FC236}">
                <a16:creationId xmlns:a16="http://schemas.microsoft.com/office/drawing/2014/main" id="{B7F3B84E-2834-D858-67AE-4E19FC0DC88C}"/>
              </a:ext>
            </a:extLst>
          </p:cNvPr>
          <p:cNvCxnSpPr>
            <a:cxnSpLocks/>
            <a:stCxn id="28" idx="2"/>
          </p:cNvCxnSpPr>
          <p:nvPr/>
        </p:nvCxnSpPr>
        <p:spPr>
          <a:xfrm flipH="1">
            <a:off x="3769112" y="1757436"/>
            <a:ext cx="313490" cy="19774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5266926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54" name="Google Shape;1154;p45"/>
          <p:cNvSpPr txBox="1">
            <a:spLocks noGrp="1"/>
          </p:cNvSpPr>
          <p:nvPr>
            <p:ph type="title"/>
          </p:nvPr>
        </p:nvSpPr>
        <p:spPr>
          <a:xfrm>
            <a:off x="180000" y="106728"/>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28" name="Picture 27">
            <a:extLst>
              <a:ext uri="{FF2B5EF4-FFF2-40B4-BE49-F238E27FC236}">
                <a16:creationId xmlns:a16="http://schemas.microsoft.com/office/drawing/2014/main" id="{A3A21DC8-27F7-F158-71A7-192660B20B8B}"/>
              </a:ext>
            </a:extLst>
          </p:cNvPr>
          <p:cNvPicPr>
            <a:picLocks noChangeAspect="1"/>
          </p:cNvPicPr>
          <p:nvPr/>
        </p:nvPicPr>
        <p:blipFill rotWithShape="1">
          <a:blip r:embed="rId3"/>
          <a:srcRect l="39656" t="43724" r="4229" b="17897"/>
          <a:stretch/>
        </p:blipFill>
        <p:spPr>
          <a:xfrm>
            <a:off x="141248" y="2148470"/>
            <a:ext cx="4839629" cy="2728330"/>
          </a:xfrm>
          <a:prstGeom prst="rect">
            <a:avLst/>
          </a:prstGeom>
        </p:spPr>
      </p:pic>
      <p:sp>
        <p:nvSpPr>
          <p:cNvPr id="31" name="TextBox 30">
            <a:extLst>
              <a:ext uri="{FF2B5EF4-FFF2-40B4-BE49-F238E27FC236}">
                <a16:creationId xmlns:a16="http://schemas.microsoft.com/office/drawing/2014/main" id="{9EA9F0D1-4DB3-303C-2E6A-78D76DB5E4CA}"/>
              </a:ext>
            </a:extLst>
          </p:cNvPr>
          <p:cNvSpPr txBox="1"/>
          <p:nvPr/>
        </p:nvSpPr>
        <p:spPr>
          <a:xfrm>
            <a:off x="1391130" y="200693"/>
            <a:ext cx="6630775" cy="461665"/>
          </a:xfrm>
          <a:prstGeom prst="rect">
            <a:avLst/>
          </a:prstGeom>
          <a:noFill/>
        </p:spPr>
        <p:txBody>
          <a:bodyPr wrap="square">
            <a:spAutoFit/>
          </a:bodyPr>
          <a:lstStyle/>
          <a:p>
            <a:r>
              <a:rPr lang="en-US" sz="2400" b="1" dirty="0">
                <a:latin typeface="+mj-lt"/>
                <a:cs typeface="Times New Roman" panose="02020603050405020304" pitchFamily="18" charset="0"/>
              </a:rPr>
              <a:t>The Design of PCB and The rooting of PCB</a:t>
            </a:r>
          </a:p>
        </p:txBody>
      </p:sp>
      <p:sp>
        <p:nvSpPr>
          <p:cNvPr id="49" name="Google Shape;1141;p45">
            <a:extLst>
              <a:ext uri="{FF2B5EF4-FFF2-40B4-BE49-F238E27FC236}">
                <a16:creationId xmlns:a16="http://schemas.microsoft.com/office/drawing/2014/main" id="{A47EB4FB-E5E5-5EAF-D425-262E605891E2}"/>
              </a:ext>
            </a:extLst>
          </p:cNvPr>
          <p:cNvSpPr/>
          <p:nvPr/>
        </p:nvSpPr>
        <p:spPr>
          <a:xfrm rot="5400000">
            <a:off x="1605265" y="1906303"/>
            <a:ext cx="438618" cy="4571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Picture 42">
            <a:extLst>
              <a:ext uri="{FF2B5EF4-FFF2-40B4-BE49-F238E27FC236}">
                <a16:creationId xmlns:a16="http://schemas.microsoft.com/office/drawing/2014/main" id="{F229E336-04E5-3485-B23C-B577332F44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4124" t="17284" r="29808" b="13580"/>
          <a:stretch/>
        </p:blipFill>
        <p:spPr bwMode="auto">
          <a:xfrm>
            <a:off x="5331260" y="2070606"/>
            <a:ext cx="2430379" cy="2815387"/>
          </a:xfrm>
          <a:prstGeom prst="rect">
            <a:avLst/>
          </a:prstGeom>
          <a:ln>
            <a:no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1E1FA49B-CC20-7E5D-C8E9-E22E5AFB8B7D}"/>
              </a:ext>
            </a:extLst>
          </p:cNvPr>
          <p:cNvGrpSpPr/>
          <p:nvPr/>
        </p:nvGrpSpPr>
        <p:grpSpPr>
          <a:xfrm>
            <a:off x="457904" y="932964"/>
            <a:ext cx="6438533" cy="929161"/>
            <a:chOff x="234879" y="1379013"/>
            <a:chExt cx="6438533" cy="929161"/>
          </a:xfrm>
        </p:grpSpPr>
        <p:grpSp>
          <p:nvGrpSpPr>
            <p:cNvPr id="1138" name="Google Shape;1138;p45"/>
            <p:cNvGrpSpPr/>
            <p:nvPr/>
          </p:nvGrpSpPr>
          <p:grpSpPr>
            <a:xfrm>
              <a:off x="234879" y="1427335"/>
              <a:ext cx="2189919" cy="880839"/>
              <a:chOff x="1089805" y="1382730"/>
              <a:chExt cx="2189919" cy="880839"/>
            </a:xfrm>
          </p:grpSpPr>
          <p:sp>
            <p:nvSpPr>
              <p:cNvPr id="1143" name="Google Shape;1143;p45"/>
              <p:cNvSpPr/>
              <p:nvPr/>
            </p:nvSpPr>
            <p:spPr>
              <a:xfrm>
                <a:off x="1529684" y="1512050"/>
                <a:ext cx="1750040" cy="582984"/>
              </a:xfrm>
              <a:custGeom>
                <a:avLst/>
                <a:gdLst/>
                <a:ahLst/>
                <a:cxnLst/>
                <a:rect l="l" t="t" r="r" b="b"/>
                <a:pathLst>
                  <a:path w="7555" h="1605" extrusionOk="0">
                    <a:moveTo>
                      <a:pt x="1" y="1"/>
                    </a:moveTo>
                    <a:lnTo>
                      <a:pt x="1" y="1604"/>
                    </a:lnTo>
                    <a:lnTo>
                      <a:pt x="7555" y="1604"/>
                    </a:lnTo>
                    <a:lnTo>
                      <a:pt x="75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45"/>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roup 4">
              <a:extLst>
                <a:ext uri="{FF2B5EF4-FFF2-40B4-BE49-F238E27FC236}">
                  <a16:creationId xmlns:a16="http://schemas.microsoft.com/office/drawing/2014/main" id="{48ED9A99-57FB-2095-F758-83C4B8CBD2E0}"/>
                </a:ext>
              </a:extLst>
            </p:cNvPr>
            <p:cNvGrpSpPr/>
            <p:nvPr/>
          </p:nvGrpSpPr>
          <p:grpSpPr>
            <a:xfrm>
              <a:off x="423746" y="1379013"/>
              <a:ext cx="6249666" cy="880839"/>
              <a:chOff x="453483" y="1379013"/>
              <a:chExt cx="6249666" cy="880839"/>
            </a:xfrm>
          </p:grpSpPr>
          <p:grpSp>
            <p:nvGrpSpPr>
              <p:cNvPr id="51" name="Google Shape;1138;p45">
                <a:extLst>
                  <a:ext uri="{FF2B5EF4-FFF2-40B4-BE49-F238E27FC236}">
                    <a16:creationId xmlns:a16="http://schemas.microsoft.com/office/drawing/2014/main" id="{AD01376F-C6C3-0B1A-8D43-95004D6CA98B}"/>
                  </a:ext>
                </a:extLst>
              </p:cNvPr>
              <p:cNvGrpSpPr/>
              <p:nvPr/>
            </p:nvGrpSpPr>
            <p:grpSpPr>
              <a:xfrm>
                <a:off x="4513230" y="1379013"/>
                <a:ext cx="2189919" cy="880839"/>
                <a:chOff x="1089805" y="1382730"/>
                <a:chExt cx="2189919" cy="880839"/>
              </a:xfrm>
            </p:grpSpPr>
            <p:sp>
              <p:nvSpPr>
                <p:cNvPr id="52" name="Google Shape;1143;p45">
                  <a:extLst>
                    <a:ext uri="{FF2B5EF4-FFF2-40B4-BE49-F238E27FC236}">
                      <a16:creationId xmlns:a16="http://schemas.microsoft.com/office/drawing/2014/main" id="{3D6BD327-1910-B70C-6A10-3A52D64CE10C}"/>
                    </a:ext>
                  </a:extLst>
                </p:cNvPr>
                <p:cNvSpPr/>
                <p:nvPr/>
              </p:nvSpPr>
              <p:spPr>
                <a:xfrm>
                  <a:off x="1529684" y="1512050"/>
                  <a:ext cx="1750040" cy="582984"/>
                </a:xfrm>
                <a:custGeom>
                  <a:avLst/>
                  <a:gdLst/>
                  <a:ahLst/>
                  <a:cxnLst/>
                  <a:rect l="l" t="t" r="r" b="b"/>
                  <a:pathLst>
                    <a:path w="7555" h="1605" extrusionOk="0">
                      <a:moveTo>
                        <a:pt x="1" y="1"/>
                      </a:moveTo>
                      <a:lnTo>
                        <a:pt x="1" y="1604"/>
                      </a:lnTo>
                      <a:lnTo>
                        <a:pt x="7555" y="1604"/>
                      </a:lnTo>
                      <a:lnTo>
                        <a:pt x="75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145;p45">
                  <a:extLst>
                    <a:ext uri="{FF2B5EF4-FFF2-40B4-BE49-F238E27FC236}">
                      <a16:creationId xmlns:a16="http://schemas.microsoft.com/office/drawing/2014/main" id="{4F63A715-6FBB-D40D-7399-354A63D777F2}"/>
                    </a:ext>
                  </a:extLst>
                </p:cNvPr>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6;p45">
                  <a:extLst>
                    <a:ext uri="{FF2B5EF4-FFF2-40B4-BE49-F238E27FC236}">
                      <a16:creationId xmlns:a16="http://schemas.microsoft.com/office/drawing/2014/main" id="{43D7E307-3E86-95E3-3C1E-FC71F158E780}"/>
                    </a:ext>
                  </a:extLst>
                </p:cNvPr>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roup 3">
                <a:extLst>
                  <a:ext uri="{FF2B5EF4-FFF2-40B4-BE49-F238E27FC236}">
                    <a16:creationId xmlns:a16="http://schemas.microsoft.com/office/drawing/2014/main" id="{CCB62C3C-E431-8815-320A-65C1BA2C9F5F}"/>
                  </a:ext>
                </a:extLst>
              </p:cNvPr>
              <p:cNvGrpSpPr/>
              <p:nvPr/>
            </p:nvGrpSpPr>
            <p:grpSpPr>
              <a:xfrm>
                <a:off x="453483" y="1538869"/>
                <a:ext cx="6210982" cy="535257"/>
                <a:chOff x="475785" y="1553737"/>
                <a:chExt cx="6210982" cy="535257"/>
              </a:xfrm>
            </p:grpSpPr>
            <p:sp>
              <p:nvSpPr>
                <p:cNvPr id="1156" name="Google Shape;1156;p45"/>
                <p:cNvSpPr txBox="1"/>
                <p:nvPr/>
              </p:nvSpPr>
              <p:spPr>
                <a:xfrm>
                  <a:off x="833753" y="1630653"/>
                  <a:ext cx="1604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lt2"/>
                      </a:solidFill>
                      <a:latin typeface="Fira Sans Extra Condensed Medium"/>
                      <a:ea typeface="Fira Sans Extra Condensed Medium"/>
                      <a:cs typeface="Fira Sans Extra Condensed Medium"/>
                      <a:sym typeface="Fira Sans Extra Condensed Medium"/>
                    </a:rPr>
                    <a:t>   P</a:t>
                  </a:r>
                  <a:r>
                    <a:rPr lang="en" sz="1700" dirty="0">
                      <a:solidFill>
                        <a:schemeClr val="lt2"/>
                      </a:solidFill>
                      <a:latin typeface="Fira Sans Extra Condensed Medium"/>
                      <a:ea typeface="Fira Sans Extra Condensed Medium"/>
                      <a:cs typeface="Fira Sans Extra Condensed Medium"/>
                      <a:sym typeface="Fira Sans Extra Condensed Medium"/>
                    </a:rPr>
                    <a:t>roteus design </a:t>
                  </a:r>
                  <a:endParaRPr sz="1700" dirty="0">
                    <a:solidFill>
                      <a:schemeClr val="lt2"/>
                    </a:solidFill>
                    <a:latin typeface="Fira Sans Extra Condensed Medium"/>
                    <a:ea typeface="Fira Sans Extra Condensed Medium"/>
                    <a:cs typeface="Fira Sans Extra Condensed Medium"/>
                    <a:sym typeface="Fira Sans Extra Condensed Medium"/>
                  </a:endParaRPr>
                </a:p>
              </p:txBody>
            </p:sp>
            <p:sp>
              <p:nvSpPr>
                <p:cNvPr id="1159" name="Google Shape;1159;p45"/>
                <p:cNvSpPr/>
                <p:nvPr/>
              </p:nvSpPr>
              <p:spPr>
                <a:xfrm>
                  <a:off x="475785" y="1637287"/>
                  <a:ext cx="415981" cy="451707"/>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dk2"/>
                      </a:solidFill>
                      <a:latin typeface="Fira Sans Extra Condensed Medium"/>
                      <a:ea typeface="Fira Sans Extra Condensed Medium"/>
                      <a:cs typeface="Fira Sans Extra Condensed Medium"/>
                      <a:sym typeface="Fira Sans Extra Condensed Medium"/>
                    </a:rPr>
                    <a:t>01</a:t>
                  </a:r>
                  <a:endParaRPr dirty="0">
                    <a:solidFill>
                      <a:schemeClr val="dk2"/>
                    </a:solidFill>
                  </a:endParaRPr>
                </a:p>
              </p:txBody>
            </p:sp>
            <p:sp>
              <p:nvSpPr>
                <p:cNvPr id="1160" name="Google Shape;1160;p45"/>
                <p:cNvSpPr/>
                <p:nvPr/>
              </p:nvSpPr>
              <p:spPr>
                <a:xfrm>
                  <a:off x="4668645" y="1553737"/>
                  <a:ext cx="483219" cy="527823"/>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accent4"/>
                      </a:solidFill>
                      <a:latin typeface="Fira Sans Extra Condensed Medium"/>
                      <a:ea typeface="Fira Sans Extra Condensed Medium"/>
                      <a:cs typeface="Fira Sans Extra Condensed Medium"/>
                      <a:sym typeface="Fira Sans Extra Condensed Medium"/>
                    </a:rPr>
                    <a:t>02</a:t>
                  </a:r>
                  <a:endParaRPr dirty="0">
                    <a:solidFill>
                      <a:schemeClr val="accent4"/>
                    </a:solidFill>
                  </a:endParaRPr>
                </a:p>
              </p:txBody>
            </p:sp>
            <p:sp>
              <p:nvSpPr>
                <p:cNvPr id="55" name="Google Shape;1156;p45">
                  <a:extLst>
                    <a:ext uri="{FF2B5EF4-FFF2-40B4-BE49-F238E27FC236}">
                      <a16:creationId xmlns:a16="http://schemas.microsoft.com/office/drawing/2014/main" id="{86DD9DA8-6B8C-12B2-338C-7CB7C8EBA72A}"/>
                    </a:ext>
                  </a:extLst>
                </p:cNvPr>
                <p:cNvSpPr txBox="1"/>
                <p:nvPr/>
              </p:nvSpPr>
              <p:spPr>
                <a:xfrm>
                  <a:off x="5082367" y="1589765"/>
                  <a:ext cx="1604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lt2"/>
                      </a:solidFill>
                      <a:latin typeface="Fira Sans Extra Condensed Medium"/>
                      <a:ea typeface="Fira Sans Extra Condensed Medium"/>
                      <a:cs typeface="Fira Sans Extra Condensed Medium"/>
                      <a:sym typeface="Fira Sans Extra Condensed Medium"/>
                    </a:rPr>
                    <a:t>   P</a:t>
                  </a:r>
                  <a:r>
                    <a:rPr lang="en" sz="1700" dirty="0">
                      <a:solidFill>
                        <a:schemeClr val="lt2"/>
                      </a:solidFill>
                      <a:latin typeface="Fira Sans Extra Condensed Medium"/>
                      <a:ea typeface="Fira Sans Extra Condensed Medium"/>
                      <a:cs typeface="Fira Sans Extra Condensed Medium"/>
                      <a:sym typeface="Fira Sans Extra Condensed Medium"/>
                    </a:rPr>
                    <a:t>roteus design </a:t>
                  </a:r>
                  <a:endParaRPr sz="1700" dirty="0">
                    <a:solidFill>
                      <a:schemeClr val="lt2"/>
                    </a:solidFill>
                    <a:latin typeface="Fira Sans Extra Condensed Medium"/>
                    <a:ea typeface="Fira Sans Extra Condensed Medium"/>
                    <a:cs typeface="Fira Sans Extra Condensed Medium"/>
                    <a:sym typeface="Fira Sans Extra Condensed Medium"/>
                  </a:endParaRPr>
                </a:p>
              </p:txBody>
            </p:sp>
          </p:grpSp>
        </p:grpSp>
      </p:grpSp>
      <p:sp>
        <p:nvSpPr>
          <p:cNvPr id="57" name="Google Shape;1141;p45">
            <a:extLst>
              <a:ext uri="{FF2B5EF4-FFF2-40B4-BE49-F238E27FC236}">
                <a16:creationId xmlns:a16="http://schemas.microsoft.com/office/drawing/2014/main" id="{D617DF17-D6B8-2591-26C9-7A19513E5945}"/>
              </a:ext>
            </a:extLst>
          </p:cNvPr>
          <p:cNvSpPr/>
          <p:nvPr/>
        </p:nvSpPr>
        <p:spPr>
          <a:xfrm rot="5400000">
            <a:off x="5831576" y="1835680"/>
            <a:ext cx="438618" cy="4571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0BED9F-4EC1-1073-1D34-A83E3CF1E421}"/>
              </a:ext>
            </a:extLst>
          </p:cNvPr>
          <p:cNvPicPr>
            <a:picLocks noChangeAspect="1"/>
          </p:cNvPicPr>
          <p:nvPr/>
        </p:nvPicPr>
        <p:blipFill rotWithShape="1">
          <a:blip r:embed="rId2"/>
          <a:srcRect l="36666" t="16043" r="36667" b="12123"/>
          <a:stretch/>
        </p:blipFill>
        <p:spPr>
          <a:xfrm>
            <a:off x="3345366" y="743414"/>
            <a:ext cx="2438400" cy="3694771"/>
          </a:xfrm>
          <a:prstGeom prst="rect">
            <a:avLst/>
          </a:prstGeom>
        </p:spPr>
      </p:pic>
      <p:sp>
        <p:nvSpPr>
          <p:cNvPr id="20" name="Google Shape;1141;p45">
            <a:extLst>
              <a:ext uri="{FF2B5EF4-FFF2-40B4-BE49-F238E27FC236}">
                <a16:creationId xmlns:a16="http://schemas.microsoft.com/office/drawing/2014/main" id="{7F7A446C-E378-A028-D091-3F10B7BE99AC}"/>
              </a:ext>
            </a:extLst>
          </p:cNvPr>
          <p:cNvSpPr/>
          <p:nvPr/>
        </p:nvSpPr>
        <p:spPr>
          <a:xfrm rot="5400000" flipH="1">
            <a:off x="2940207" y="1891990"/>
            <a:ext cx="111508" cy="713679"/>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0EC5DAAE-CE0C-44B9-9D6B-7C34614EB3B3}"/>
              </a:ext>
            </a:extLst>
          </p:cNvPr>
          <p:cNvGrpSpPr/>
          <p:nvPr/>
        </p:nvGrpSpPr>
        <p:grpSpPr>
          <a:xfrm>
            <a:off x="450470" y="1836213"/>
            <a:ext cx="2189919" cy="880839"/>
            <a:chOff x="234879" y="1427335"/>
            <a:chExt cx="2189919" cy="880839"/>
          </a:xfrm>
        </p:grpSpPr>
        <p:grpSp>
          <p:nvGrpSpPr>
            <p:cNvPr id="6" name="Google Shape;1138;p45">
              <a:extLst>
                <a:ext uri="{FF2B5EF4-FFF2-40B4-BE49-F238E27FC236}">
                  <a16:creationId xmlns:a16="http://schemas.microsoft.com/office/drawing/2014/main" id="{81F35461-5804-26C1-5853-EDF967CB62EF}"/>
                </a:ext>
              </a:extLst>
            </p:cNvPr>
            <p:cNvGrpSpPr/>
            <p:nvPr/>
          </p:nvGrpSpPr>
          <p:grpSpPr>
            <a:xfrm>
              <a:off x="234879" y="1427335"/>
              <a:ext cx="2189919" cy="880839"/>
              <a:chOff x="1089805" y="1382730"/>
              <a:chExt cx="2189919" cy="880839"/>
            </a:xfrm>
          </p:grpSpPr>
          <p:sp>
            <p:nvSpPr>
              <p:cNvPr id="17" name="Google Shape;1143;p45">
                <a:extLst>
                  <a:ext uri="{FF2B5EF4-FFF2-40B4-BE49-F238E27FC236}">
                    <a16:creationId xmlns:a16="http://schemas.microsoft.com/office/drawing/2014/main" id="{B276BEBB-9907-89B2-0B08-D648F62F4B86}"/>
                  </a:ext>
                </a:extLst>
              </p:cNvPr>
              <p:cNvSpPr/>
              <p:nvPr/>
            </p:nvSpPr>
            <p:spPr>
              <a:xfrm>
                <a:off x="1529684" y="1512050"/>
                <a:ext cx="1750040" cy="582984"/>
              </a:xfrm>
              <a:custGeom>
                <a:avLst/>
                <a:gdLst/>
                <a:ahLst/>
                <a:cxnLst/>
                <a:rect l="l" t="t" r="r" b="b"/>
                <a:pathLst>
                  <a:path w="7555" h="1605" extrusionOk="0">
                    <a:moveTo>
                      <a:pt x="1" y="1"/>
                    </a:moveTo>
                    <a:lnTo>
                      <a:pt x="1" y="1604"/>
                    </a:lnTo>
                    <a:lnTo>
                      <a:pt x="7555" y="1604"/>
                    </a:lnTo>
                    <a:lnTo>
                      <a:pt x="75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45;p45">
                <a:extLst>
                  <a:ext uri="{FF2B5EF4-FFF2-40B4-BE49-F238E27FC236}">
                    <a16:creationId xmlns:a16="http://schemas.microsoft.com/office/drawing/2014/main" id="{391DACE0-D66B-7A16-04BF-955F904446AD}"/>
                  </a:ext>
                </a:extLst>
              </p:cNvPr>
              <p:cNvSpPr/>
              <p:nvPr/>
            </p:nvSpPr>
            <p:spPr>
              <a:xfrm>
                <a:off x="1174074" y="1462278"/>
                <a:ext cx="707214" cy="702492"/>
              </a:xfrm>
              <a:custGeom>
                <a:avLst/>
                <a:gdLst/>
                <a:ahLst/>
                <a:cxnLst/>
                <a:rect l="l" t="t" r="r" b="b"/>
                <a:pathLst>
                  <a:path w="1947" h="1934" extrusionOk="0">
                    <a:moveTo>
                      <a:pt x="980" y="1"/>
                    </a:moveTo>
                    <a:cubicBezTo>
                      <a:pt x="438" y="1"/>
                      <a:pt x="0" y="435"/>
                      <a:pt x="0" y="967"/>
                    </a:cubicBezTo>
                    <a:cubicBezTo>
                      <a:pt x="0" y="1513"/>
                      <a:pt x="438" y="1934"/>
                      <a:pt x="980" y="1934"/>
                    </a:cubicBezTo>
                    <a:cubicBezTo>
                      <a:pt x="1512" y="1934"/>
                      <a:pt x="1946" y="1513"/>
                      <a:pt x="1946" y="967"/>
                    </a:cubicBezTo>
                    <a:cubicBezTo>
                      <a:pt x="1946" y="435"/>
                      <a:pt x="1512" y="1"/>
                      <a:pt x="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6;p45">
                <a:extLst>
                  <a:ext uri="{FF2B5EF4-FFF2-40B4-BE49-F238E27FC236}">
                    <a16:creationId xmlns:a16="http://schemas.microsoft.com/office/drawing/2014/main" id="{DBAE8462-846D-0545-3094-A26C90109170}"/>
                  </a:ext>
                </a:extLst>
              </p:cNvPr>
              <p:cNvSpPr/>
              <p:nvPr/>
            </p:nvSpPr>
            <p:spPr>
              <a:xfrm>
                <a:off x="1089805" y="1382730"/>
                <a:ext cx="554293" cy="880839"/>
              </a:xfrm>
              <a:custGeom>
                <a:avLst/>
                <a:gdLst/>
                <a:ahLst/>
                <a:cxnLst/>
                <a:rect l="l" t="t" r="r" b="b"/>
                <a:pathLst>
                  <a:path w="1526" h="2425" extrusionOk="0">
                    <a:moveTo>
                      <a:pt x="1212" y="1"/>
                    </a:moveTo>
                    <a:cubicBezTo>
                      <a:pt x="532" y="1"/>
                      <a:pt x="0" y="546"/>
                      <a:pt x="0" y="1212"/>
                    </a:cubicBezTo>
                    <a:cubicBezTo>
                      <a:pt x="0" y="1879"/>
                      <a:pt x="532" y="2424"/>
                      <a:pt x="1212" y="2424"/>
                    </a:cubicBezTo>
                    <a:lnTo>
                      <a:pt x="1212" y="1526"/>
                    </a:lnTo>
                    <a:lnTo>
                      <a:pt x="1525" y="1212"/>
                    </a:lnTo>
                    <a:lnTo>
                      <a:pt x="1212" y="899"/>
                    </a:lnTo>
                    <a:lnTo>
                      <a:pt x="1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roup 8">
              <a:extLst>
                <a:ext uri="{FF2B5EF4-FFF2-40B4-BE49-F238E27FC236}">
                  <a16:creationId xmlns:a16="http://schemas.microsoft.com/office/drawing/2014/main" id="{A86098B7-0C8E-48E6-C778-B3DEDF1FD146}"/>
                </a:ext>
              </a:extLst>
            </p:cNvPr>
            <p:cNvGrpSpPr/>
            <p:nvPr/>
          </p:nvGrpSpPr>
          <p:grpSpPr>
            <a:xfrm>
              <a:off x="423746" y="1615785"/>
              <a:ext cx="1962368" cy="458341"/>
              <a:chOff x="475785" y="1630653"/>
              <a:chExt cx="1962368" cy="458341"/>
            </a:xfrm>
          </p:grpSpPr>
          <p:sp>
            <p:nvSpPr>
              <p:cNvPr id="10" name="Google Shape;1156;p45">
                <a:extLst>
                  <a:ext uri="{FF2B5EF4-FFF2-40B4-BE49-F238E27FC236}">
                    <a16:creationId xmlns:a16="http://schemas.microsoft.com/office/drawing/2014/main" id="{1335B5B6-5573-5EC7-8D64-222120645E82}"/>
                  </a:ext>
                </a:extLst>
              </p:cNvPr>
              <p:cNvSpPr txBox="1"/>
              <p:nvPr/>
            </p:nvSpPr>
            <p:spPr>
              <a:xfrm>
                <a:off x="833753" y="1630653"/>
                <a:ext cx="1604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lt2"/>
                    </a:solidFill>
                    <a:latin typeface="Fira Sans Extra Condensed Medium"/>
                    <a:ea typeface="Fira Sans Extra Condensed Medium"/>
                    <a:cs typeface="Fira Sans Extra Condensed Medium"/>
                    <a:sym typeface="Fira Sans Extra Condensed Medium"/>
                  </a:rPr>
                  <a:t>  PCB </a:t>
                </a:r>
                <a:r>
                  <a:rPr lang="en" sz="1700" dirty="0">
                    <a:solidFill>
                      <a:schemeClr val="lt2"/>
                    </a:solidFill>
                    <a:latin typeface="Fira Sans Extra Condensed Medium"/>
                    <a:ea typeface="Fira Sans Extra Condensed Medium"/>
                    <a:cs typeface="Fira Sans Extra Condensed Medium"/>
                    <a:sym typeface="Fira Sans Extra Condensed Medium"/>
                  </a:rPr>
                  <a:t> </a:t>
                </a:r>
                <a:endParaRPr sz="1700" dirty="0">
                  <a:solidFill>
                    <a:schemeClr val="lt2"/>
                  </a:solidFill>
                  <a:latin typeface="Fira Sans Extra Condensed Medium"/>
                  <a:ea typeface="Fira Sans Extra Condensed Medium"/>
                  <a:cs typeface="Fira Sans Extra Condensed Medium"/>
                  <a:sym typeface="Fira Sans Extra Condensed Medium"/>
                </a:endParaRPr>
              </a:p>
            </p:txBody>
          </p:sp>
          <p:sp>
            <p:nvSpPr>
              <p:cNvPr id="11" name="Google Shape;1159;p45">
                <a:extLst>
                  <a:ext uri="{FF2B5EF4-FFF2-40B4-BE49-F238E27FC236}">
                    <a16:creationId xmlns:a16="http://schemas.microsoft.com/office/drawing/2014/main" id="{BECB1F95-FE15-3724-CCEA-F9EBE23129F9}"/>
                  </a:ext>
                </a:extLst>
              </p:cNvPr>
              <p:cNvSpPr/>
              <p:nvPr/>
            </p:nvSpPr>
            <p:spPr>
              <a:xfrm>
                <a:off x="475785" y="1637287"/>
                <a:ext cx="415981" cy="451707"/>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dk2"/>
                    </a:solidFill>
                    <a:latin typeface="Fira Sans Extra Condensed Medium"/>
                    <a:ea typeface="Fira Sans Extra Condensed Medium"/>
                    <a:cs typeface="Fira Sans Extra Condensed Medium"/>
                    <a:sym typeface="Fira Sans Extra Condensed Medium"/>
                  </a:rPr>
                  <a:t>03</a:t>
                </a:r>
                <a:endParaRPr dirty="0">
                  <a:solidFill>
                    <a:schemeClr val="dk2"/>
                  </a:solidFill>
                </a:endParaRPr>
              </a:p>
            </p:txBody>
          </p:sp>
        </p:grpSp>
      </p:grpSp>
    </p:spTree>
    <p:extLst>
      <p:ext uri="{BB962C8B-B14F-4D97-AF65-F5344CB8AC3E}">
        <p14:creationId xmlns:p14="http://schemas.microsoft.com/office/powerpoint/2010/main" val="17385012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3">
            <a:extLst>
              <a:ext uri="{FF2B5EF4-FFF2-40B4-BE49-F238E27FC236}">
                <a16:creationId xmlns:a16="http://schemas.microsoft.com/office/drawing/2014/main" id="{20470510-9029-3AAC-AB30-B140CE84B9DB}"/>
              </a:ext>
            </a:extLst>
          </p:cNvPr>
          <p:cNvSpPr>
            <a:spLocks noGrp="1"/>
          </p:cNvSpPr>
          <p:nvPr>
            <p:ph type="title"/>
          </p:nvPr>
        </p:nvSpPr>
        <p:spPr>
          <a:xfrm>
            <a:off x="341436" y="106460"/>
            <a:ext cx="8520600" cy="841800"/>
          </a:xfrm>
        </p:spPr>
        <p:txBody>
          <a:bodyPr/>
          <a:lstStyle/>
          <a:p>
            <a:r>
              <a:rPr lang="en-US" sz="3200" dirty="0">
                <a:latin typeface="+mj-lt"/>
                <a:cs typeface="Times New Roman" panose="02020603050405020304" pitchFamily="18" charset="0"/>
              </a:rPr>
              <a:t>ADC</a:t>
            </a:r>
          </a:p>
        </p:txBody>
      </p:sp>
      <p:grpSp>
        <p:nvGrpSpPr>
          <p:cNvPr id="125" name="Google Shape;125;p18"/>
          <p:cNvGrpSpPr/>
          <p:nvPr/>
        </p:nvGrpSpPr>
        <p:grpSpPr>
          <a:xfrm flipH="1">
            <a:off x="162125" y="735760"/>
            <a:ext cx="3392730" cy="3618639"/>
            <a:chOff x="400500" y="1028698"/>
            <a:chExt cx="3070900" cy="3297399"/>
          </a:xfrm>
        </p:grpSpPr>
        <p:sp>
          <p:nvSpPr>
            <p:cNvPr id="126" name="Google Shape;126;p18"/>
            <p:cNvSpPr/>
            <p:nvPr/>
          </p:nvSpPr>
          <p:spPr>
            <a:xfrm flipH="1">
              <a:off x="400500" y="1028698"/>
              <a:ext cx="3070900" cy="3297399"/>
            </a:xfrm>
            <a:custGeom>
              <a:avLst/>
              <a:gdLst/>
              <a:ahLst/>
              <a:cxnLst/>
              <a:rect l="l" t="t" r="r" b="b"/>
              <a:pathLst>
                <a:path w="25801" h="27704" extrusionOk="0">
                  <a:moveTo>
                    <a:pt x="13762" y="493"/>
                  </a:moveTo>
                  <a:cubicBezTo>
                    <a:pt x="13992" y="493"/>
                    <a:pt x="14222" y="500"/>
                    <a:pt x="14452" y="515"/>
                  </a:cubicBezTo>
                  <a:cubicBezTo>
                    <a:pt x="15977" y="626"/>
                    <a:pt x="17446" y="1074"/>
                    <a:pt x="18710" y="1822"/>
                  </a:cubicBezTo>
                  <a:cubicBezTo>
                    <a:pt x="20059" y="2599"/>
                    <a:pt x="21133" y="3686"/>
                    <a:pt x="21924" y="5019"/>
                  </a:cubicBezTo>
                  <a:cubicBezTo>
                    <a:pt x="25229" y="10695"/>
                    <a:pt x="22221" y="15878"/>
                    <a:pt x="20235" y="19307"/>
                  </a:cubicBezTo>
                  <a:cubicBezTo>
                    <a:pt x="19664" y="20286"/>
                    <a:pt x="19174" y="21145"/>
                    <a:pt x="18929" y="21838"/>
                  </a:cubicBezTo>
                  <a:lnTo>
                    <a:pt x="18903" y="21893"/>
                  </a:lnTo>
                  <a:lnTo>
                    <a:pt x="19474" y="27213"/>
                  </a:lnTo>
                  <a:lnTo>
                    <a:pt x="9595" y="27213"/>
                  </a:lnTo>
                  <a:lnTo>
                    <a:pt x="9226" y="25365"/>
                  </a:lnTo>
                  <a:lnTo>
                    <a:pt x="8981" y="25430"/>
                  </a:lnTo>
                  <a:cubicBezTo>
                    <a:pt x="8950" y="25430"/>
                    <a:pt x="6753" y="25968"/>
                    <a:pt x="5178" y="25968"/>
                  </a:cubicBezTo>
                  <a:cubicBezTo>
                    <a:pt x="4747" y="25968"/>
                    <a:pt x="4363" y="25928"/>
                    <a:pt x="4083" y="25825"/>
                  </a:cubicBezTo>
                  <a:cubicBezTo>
                    <a:pt x="3485" y="25610"/>
                    <a:pt x="3309" y="24832"/>
                    <a:pt x="3253" y="24235"/>
                  </a:cubicBezTo>
                  <a:cubicBezTo>
                    <a:pt x="3197" y="23513"/>
                    <a:pt x="3309" y="22847"/>
                    <a:pt x="3309" y="22847"/>
                  </a:cubicBezTo>
                  <a:lnTo>
                    <a:pt x="3322" y="22736"/>
                  </a:lnTo>
                  <a:lnTo>
                    <a:pt x="2776" y="22070"/>
                  </a:lnTo>
                  <a:cubicBezTo>
                    <a:pt x="2737" y="22001"/>
                    <a:pt x="2708" y="21919"/>
                    <a:pt x="2737" y="21838"/>
                  </a:cubicBezTo>
                  <a:cubicBezTo>
                    <a:pt x="2763" y="21756"/>
                    <a:pt x="2819" y="21704"/>
                    <a:pt x="2900" y="21674"/>
                  </a:cubicBezTo>
                  <a:lnTo>
                    <a:pt x="3606" y="21446"/>
                  </a:lnTo>
                  <a:lnTo>
                    <a:pt x="2355" y="20874"/>
                  </a:lnTo>
                  <a:cubicBezTo>
                    <a:pt x="2179" y="20776"/>
                    <a:pt x="2110" y="20574"/>
                    <a:pt x="2192" y="20398"/>
                  </a:cubicBezTo>
                  <a:cubicBezTo>
                    <a:pt x="2355" y="20028"/>
                    <a:pt x="2544" y="19457"/>
                    <a:pt x="2544" y="18833"/>
                  </a:cubicBezTo>
                  <a:lnTo>
                    <a:pt x="2544" y="18627"/>
                  </a:lnTo>
                  <a:lnTo>
                    <a:pt x="804" y="18245"/>
                  </a:lnTo>
                  <a:cubicBezTo>
                    <a:pt x="696" y="18219"/>
                    <a:pt x="614" y="18138"/>
                    <a:pt x="559" y="18043"/>
                  </a:cubicBezTo>
                  <a:cubicBezTo>
                    <a:pt x="520" y="17935"/>
                    <a:pt x="520" y="17824"/>
                    <a:pt x="572" y="17729"/>
                  </a:cubicBezTo>
                  <a:lnTo>
                    <a:pt x="2789" y="13853"/>
                  </a:lnTo>
                  <a:cubicBezTo>
                    <a:pt x="3103" y="13294"/>
                    <a:pt x="3158" y="12641"/>
                    <a:pt x="2926" y="12040"/>
                  </a:cubicBezTo>
                  <a:cubicBezTo>
                    <a:pt x="2845" y="11795"/>
                    <a:pt x="2737" y="11511"/>
                    <a:pt x="2626" y="11211"/>
                  </a:cubicBezTo>
                  <a:cubicBezTo>
                    <a:pt x="2205" y="9999"/>
                    <a:pt x="3390" y="7060"/>
                    <a:pt x="5281" y="4666"/>
                  </a:cubicBezTo>
                  <a:cubicBezTo>
                    <a:pt x="6437" y="3196"/>
                    <a:pt x="7868" y="2096"/>
                    <a:pt x="9540" y="1374"/>
                  </a:cubicBezTo>
                  <a:cubicBezTo>
                    <a:pt x="10878" y="785"/>
                    <a:pt x="12318" y="493"/>
                    <a:pt x="13762" y="493"/>
                  </a:cubicBezTo>
                  <a:close/>
                  <a:moveTo>
                    <a:pt x="13747" y="0"/>
                  </a:moveTo>
                  <a:cubicBezTo>
                    <a:pt x="12245" y="0"/>
                    <a:pt x="10741" y="317"/>
                    <a:pt x="9337" y="923"/>
                  </a:cubicBezTo>
                  <a:cubicBezTo>
                    <a:pt x="7593" y="1671"/>
                    <a:pt x="6098" y="2831"/>
                    <a:pt x="4899" y="4366"/>
                  </a:cubicBezTo>
                  <a:cubicBezTo>
                    <a:pt x="3132" y="6613"/>
                    <a:pt x="1633" y="9836"/>
                    <a:pt x="2165" y="11374"/>
                  </a:cubicBezTo>
                  <a:cubicBezTo>
                    <a:pt x="2273" y="11675"/>
                    <a:pt x="2381" y="11959"/>
                    <a:pt x="2479" y="12204"/>
                  </a:cubicBezTo>
                  <a:cubicBezTo>
                    <a:pt x="2642" y="12667"/>
                    <a:pt x="2600" y="13183"/>
                    <a:pt x="2355" y="13608"/>
                  </a:cubicBezTo>
                  <a:lnTo>
                    <a:pt x="150" y="17484"/>
                  </a:lnTo>
                  <a:cubicBezTo>
                    <a:pt x="13" y="17716"/>
                    <a:pt x="0" y="17987"/>
                    <a:pt x="111" y="18232"/>
                  </a:cubicBezTo>
                  <a:cubicBezTo>
                    <a:pt x="219" y="18490"/>
                    <a:pt x="438" y="18670"/>
                    <a:pt x="696" y="18722"/>
                  </a:cubicBezTo>
                  <a:lnTo>
                    <a:pt x="2054" y="19023"/>
                  </a:lnTo>
                  <a:cubicBezTo>
                    <a:pt x="2015" y="19486"/>
                    <a:pt x="1865" y="19908"/>
                    <a:pt x="1744" y="20192"/>
                  </a:cubicBezTo>
                  <a:cubicBezTo>
                    <a:pt x="1552" y="20613"/>
                    <a:pt x="1728" y="21119"/>
                    <a:pt x="2152" y="21309"/>
                  </a:cubicBezTo>
                  <a:lnTo>
                    <a:pt x="2410" y="21430"/>
                  </a:lnTo>
                  <a:cubicBezTo>
                    <a:pt x="2355" y="21511"/>
                    <a:pt x="2299" y="21593"/>
                    <a:pt x="2273" y="21704"/>
                  </a:cubicBezTo>
                  <a:cubicBezTo>
                    <a:pt x="2205" y="21936"/>
                    <a:pt x="2247" y="22194"/>
                    <a:pt x="2410" y="22370"/>
                  </a:cubicBezTo>
                  <a:lnTo>
                    <a:pt x="2806" y="22873"/>
                  </a:lnTo>
                  <a:cubicBezTo>
                    <a:pt x="2737" y="23418"/>
                    <a:pt x="2505" y="25773"/>
                    <a:pt x="3906" y="26289"/>
                  </a:cubicBezTo>
                  <a:cubicBezTo>
                    <a:pt x="4238" y="26408"/>
                    <a:pt x="4682" y="26454"/>
                    <a:pt x="5170" y="26454"/>
                  </a:cubicBezTo>
                  <a:cubicBezTo>
                    <a:pt x="6522" y="26454"/>
                    <a:pt x="8217" y="26102"/>
                    <a:pt x="8847" y="25962"/>
                  </a:cubicBezTo>
                  <a:lnTo>
                    <a:pt x="9200" y="27703"/>
                  </a:lnTo>
                  <a:lnTo>
                    <a:pt x="20016" y="27703"/>
                  </a:lnTo>
                  <a:lnTo>
                    <a:pt x="19406" y="21949"/>
                  </a:lnTo>
                  <a:cubicBezTo>
                    <a:pt x="19638" y="21309"/>
                    <a:pt x="20114" y="20492"/>
                    <a:pt x="20657" y="19552"/>
                  </a:cubicBezTo>
                  <a:cubicBezTo>
                    <a:pt x="22711" y="16028"/>
                    <a:pt x="25800" y="10695"/>
                    <a:pt x="22345" y="4774"/>
                  </a:cubicBezTo>
                  <a:cubicBezTo>
                    <a:pt x="21516" y="3360"/>
                    <a:pt x="20386" y="2230"/>
                    <a:pt x="18971" y="1400"/>
                  </a:cubicBezTo>
                  <a:cubicBezTo>
                    <a:pt x="17636" y="610"/>
                    <a:pt x="16084" y="136"/>
                    <a:pt x="14481" y="25"/>
                  </a:cubicBezTo>
                  <a:cubicBezTo>
                    <a:pt x="14237" y="8"/>
                    <a:pt x="13992" y="0"/>
                    <a:pt x="13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27" name="Google Shape;127;p18"/>
            <p:cNvSpPr/>
            <p:nvPr/>
          </p:nvSpPr>
          <p:spPr>
            <a:xfrm flipH="1">
              <a:off x="927587" y="1279893"/>
              <a:ext cx="1929036" cy="1666954"/>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ACEAD9">
                <a:alpha val="4866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28" name="Google Shape;128;p18"/>
            <p:cNvSpPr/>
            <p:nvPr/>
          </p:nvSpPr>
          <p:spPr>
            <a:xfrm flipH="1">
              <a:off x="1423975" y="2353232"/>
              <a:ext cx="112" cy="112"/>
            </a:xfrm>
            <a:custGeom>
              <a:avLst/>
              <a:gdLst/>
              <a:ahLst/>
              <a:cxnLst/>
              <a:rect l="l" t="t" r="r" b="b"/>
              <a:pathLst>
                <a:path w="1" h="1" extrusionOk="0">
                  <a:moveTo>
                    <a:pt x="0" y="0"/>
                  </a:moveTo>
                  <a:close/>
                </a:path>
              </a:pathLst>
            </a:custGeom>
            <a:solidFill>
              <a:srgbClr val="00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29" name="Google Shape;129;p18"/>
            <p:cNvSpPr/>
            <p:nvPr/>
          </p:nvSpPr>
          <p:spPr>
            <a:xfrm flipH="1">
              <a:off x="927585" y="1884939"/>
              <a:ext cx="1545058" cy="1063161"/>
            </a:xfrm>
            <a:custGeom>
              <a:avLst/>
              <a:gdLst/>
              <a:ahLst/>
              <a:cxnLst/>
              <a:rect l="l" t="t" r="r" b="b"/>
              <a:pathLst>
                <a:path w="13854" h="9533" extrusionOk="0">
                  <a:moveTo>
                    <a:pt x="10365" y="0"/>
                  </a:moveTo>
                  <a:cubicBezTo>
                    <a:pt x="9396" y="0"/>
                    <a:pt x="8509" y="338"/>
                    <a:pt x="7894" y="1028"/>
                  </a:cubicBezTo>
                  <a:cubicBezTo>
                    <a:pt x="7374" y="1600"/>
                    <a:pt x="7129" y="2335"/>
                    <a:pt x="7129" y="3122"/>
                  </a:cubicBezTo>
                  <a:cubicBezTo>
                    <a:pt x="7035" y="3095"/>
                    <a:pt x="6953" y="3069"/>
                    <a:pt x="6871" y="3056"/>
                  </a:cubicBezTo>
                  <a:cubicBezTo>
                    <a:pt x="6220" y="2898"/>
                    <a:pt x="5573" y="2823"/>
                    <a:pt x="4949" y="2823"/>
                  </a:cubicBezTo>
                  <a:cubicBezTo>
                    <a:pt x="2821" y="2823"/>
                    <a:pt x="947" y="3695"/>
                    <a:pt x="0" y="5137"/>
                  </a:cubicBezTo>
                  <a:cubicBezTo>
                    <a:pt x="301" y="5110"/>
                    <a:pt x="598" y="5029"/>
                    <a:pt x="898" y="4905"/>
                  </a:cubicBezTo>
                  <a:cubicBezTo>
                    <a:pt x="1006" y="4852"/>
                    <a:pt x="1130" y="4797"/>
                    <a:pt x="1238" y="4728"/>
                  </a:cubicBezTo>
                  <a:cubicBezTo>
                    <a:pt x="1251" y="4797"/>
                    <a:pt x="1280" y="4866"/>
                    <a:pt x="1306" y="4934"/>
                  </a:cubicBezTo>
                  <a:cubicBezTo>
                    <a:pt x="1743" y="5958"/>
                    <a:pt x="2776" y="6560"/>
                    <a:pt x="3886" y="6560"/>
                  </a:cubicBezTo>
                  <a:cubicBezTo>
                    <a:pt x="4295" y="6560"/>
                    <a:pt x="4714" y="6478"/>
                    <a:pt x="5118" y="6306"/>
                  </a:cubicBezTo>
                  <a:cubicBezTo>
                    <a:pt x="5170" y="6293"/>
                    <a:pt x="5225" y="6267"/>
                    <a:pt x="5281" y="6240"/>
                  </a:cubicBezTo>
                  <a:cubicBezTo>
                    <a:pt x="5579" y="6567"/>
                    <a:pt x="6020" y="6756"/>
                    <a:pt x="6486" y="6756"/>
                  </a:cubicBezTo>
                  <a:cubicBezTo>
                    <a:pt x="6659" y="6756"/>
                    <a:pt x="6835" y="6730"/>
                    <a:pt x="7009" y="6675"/>
                  </a:cubicBezTo>
                  <a:cubicBezTo>
                    <a:pt x="7077" y="6920"/>
                    <a:pt x="7185" y="7165"/>
                    <a:pt x="7306" y="7410"/>
                  </a:cubicBezTo>
                  <a:cubicBezTo>
                    <a:pt x="7946" y="8621"/>
                    <a:pt x="9050" y="9382"/>
                    <a:pt x="10163" y="9532"/>
                  </a:cubicBezTo>
                  <a:lnTo>
                    <a:pt x="10670" y="9069"/>
                  </a:lnTo>
                  <a:cubicBezTo>
                    <a:pt x="10653" y="9069"/>
                    <a:pt x="10653" y="9056"/>
                    <a:pt x="10640" y="9056"/>
                  </a:cubicBezTo>
                  <a:cubicBezTo>
                    <a:pt x="9634" y="8742"/>
                    <a:pt x="8886" y="7792"/>
                    <a:pt x="8886" y="6675"/>
                  </a:cubicBezTo>
                  <a:lnTo>
                    <a:pt x="8886" y="6567"/>
                  </a:lnTo>
                  <a:cubicBezTo>
                    <a:pt x="9325" y="6828"/>
                    <a:pt x="9839" y="6967"/>
                    <a:pt x="10372" y="6967"/>
                  </a:cubicBezTo>
                  <a:cubicBezTo>
                    <a:pt x="10780" y="6967"/>
                    <a:pt x="11200" y="6885"/>
                    <a:pt x="11607" y="6714"/>
                  </a:cubicBezTo>
                  <a:cubicBezTo>
                    <a:pt x="13119" y="6077"/>
                    <a:pt x="13854" y="4415"/>
                    <a:pt x="13253" y="3001"/>
                  </a:cubicBezTo>
                  <a:cubicBezTo>
                    <a:pt x="13158" y="2769"/>
                    <a:pt x="13021" y="2550"/>
                    <a:pt x="12874" y="2374"/>
                  </a:cubicBezTo>
                  <a:cubicBezTo>
                    <a:pt x="13184" y="2034"/>
                    <a:pt x="13403" y="1600"/>
                    <a:pt x="13485" y="1110"/>
                  </a:cubicBezTo>
                  <a:cubicBezTo>
                    <a:pt x="12501" y="376"/>
                    <a:pt x="11387" y="0"/>
                    <a:pt x="10365" y="0"/>
                  </a:cubicBezTo>
                  <a:close/>
                </a:path>
              </a:pathLst>
            </a:custGeom>
            <a:solidFill>
              <a:schemeClr val="accent4"/>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30" name="Google Shape;130;p18"/>
            <p:cNvSpPr/>
            <p:nvPr/>
          </p:nvSpPr>
          <p:spPr>
            <a:xfrm flipH="1">
              <a:off x="941413" y="1279848"/>
              <a:ext cx="1141228" cy="1161860"/>
            </a:xfrm>
            <a:custGeom>
              <a:avLst/>
              <a:gdLst/>
              <a:ahLst/>
              <a:cxnLst/>
              <a:rect l="l" t="t" r="r" b="b"/>
              <a:pathLst>
                <a:path w="10233" h="10418" extrusionOk="0">
                  <a:moveTo>
                    <a:pt x="3470" y="1"/>
                  </a:moveTo>
                  <a:cubicBezTo>
                    <a:pt x="2582" y="1"/>
                    <a:pt x="1787" y="232"/>
                    <a:pt x="1252" y="630"/>
                  </a:cubicBezTo>
                  <a:cubicBezTo>
                    <a:pt x="1239" y="630"/>
                    <a:pt x="625" y="1352"/>
                    <a:pt x="491" y="1829"/>
                  </a:cubicBezTo>
                  <a:cubicBezTo>
                    <a:pt x="1" y="3556"/>
                    <a:pt x="1196" y="5408"/>
                    <a:pt x="3172" y="5966"/>
                  </a:cubicBezTo>
                  <a:cubicBezTo>
                    <a:pt x="3554" y="6071"/>
                    <a:pt x="3936" y="6119"/>
                    <a:pt x="4307" y="6119"/>
                  </a:cubicBezTo>
                  <a:cubicBezTo>
                    <a:pt x="4517" y="6119"/>
                    <a:pt x="4724" y="6104"/>
                    <a:pt x="4926" y="6074"/>
                  </a:cubicBezTo>
                  <a:lnTo>
                    <a:pt x="4926" y="6074"/>
                  </a:lnTo>
                  <a:cubicBezTo>
                    <a:pt x="4818" y="6851"/>
                    <a:pt x="5007" y="7612"/>
                    <a:pt x="5510" y="8184"/>
                  </a:cubicBezTo>
                  <a:cubicBezTo>
                    <a:pt x="5824" y="8537"/>
                    <a:pt x="6219" y="8781"/>
                    <a:pt x="6640" y="8919"/>
                  </a:cubicBezTo>
                  <a:cubicBezTo>
                    <a:pt x="6533" y="9774"/>
                    <a:pt x="7130" y="10375"/>
                    <a:pt x="8015" y="10414"/>
                  </a:cubicBezTo>
                  <a:cubicBezTo>
                    <a:pt x="8056" y="10416"/>
                    <a:pt x="8096" y="10417"/>
                    <a:pt x="8135" y="10417"/>
                  </a:cubicBezTo>
                  <a:cubicBezTo>
                    <a:pt x="9572" y="10417"/>
                    <a:pt x="9920" y="9219"/>
                    <a:pt x="9962" y="9203"/>
                  </a:cubicBezTo>
                  <a:cubicBezTo>
                    <a:pt x="9932" y="8945"/>
                    <a:pt x="9867" y="8687"/>
                    <a:pt x="9756" y="8429"/>
                  </a:cubicBezTo>
                  <a:cubicBezTo>
                    <a:pt x="9661" y="8197"/>
                    <a:pt x="9524" y="7978"/>
                    <a:pt x="9377" y="7802"/>
                  </a:cubicBezTo>
                  <a:cubicBezTo>
                    <a:pt x="10043" y="7096"/>
                    <a:pt x="10233" y="5911"/>
                    <a:pt x="9769" y="4794"/>
                  </a:cubicBezTo>
                  <a:cubicBezTo>
                    <a:pt x="9348" y="3801"/>
                    <a:pt x="8492" y="3148"/>
                    <a:pt x="7620" y="3027"/>
                  </a:cubicBezTo>
                  <a:cubicBezTo>
                    <a:pt x="7796" y="1802"/>
                    <a:pt x="6451" y="509"/>
                    <a:pt x="4560" y="114"/>
                  </a:cubicBezTo>
                  <a:cubicBezTo>
                    <a:pt x="4189" y="37"/>
                    <a:pt x="3823" y="1"/>
                    <a:pt x="3470"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31" name="Google Shape;131;p18"/>
            <p:cNvSpPr/>
            <p:nvPr/>
          </p:nvSpPr>
          <p:spPr>
            <a:xfrm flipH="1">
              <a:off x="2228184" y="1736946"/>
              <a:ext cx="628440" cy="723347"/>
            </a:xfrm>
            <a:custGeom>
              <a:avLst/>
              <a:gdLst/>
              <a:ahLst/>
              <a:cxnLst/>
              <a:rect l="l" t="t" r="r" b="b"/>
              <a:pathLst>
                <a:path w="5635" h="6486" extrusionOk="0">
                  <a:moveTo>
                    <a:pt x="1797" y="1"/>
                  </a:moveTo>
                  <a:cubicBezTo>
                    <a:pt x="1686" y="1"/>
                    <a:pt x="1458" y="40"/>
                    <a:pt x="1458" y="56"/>
                  </a:cubicBezTo>
                  <a:cubicBezTo>
                    <a:pt x="736" y="245"/>
                    <a:pt x="164" y="843"/>
                    <a:pt x="53" y="1620"/>
                  </a:cubicBezTo>
                  <a:cubicBezTo>
                    <a:pt x="1" y="2136"/>
                    <a:pt x="151" y="2626"/>
                    <a:pt x="448" y="3008"/>
                  </a:cubicBezTo>
                  <a:cubicBezTo>
                    <a:pt x="259" y="3606"/>
                    <a:pt x="259" y="4246"/>
                    <a:pt x="517" y="4844"/>
                  </a:cubicBezTo>
                  <a:cubicBezTo>
                    <a:pt x="954" y="5880"/>
                    <a:pt x="1988" y="6485"/>
                    <a:pt x="3104" y="6485"/>
                  </a:cubicBezTo>
                  <a:cubicBezTo>
                    <a:pt x="3514" y="6485"/>
                    <a:pt x="3935" y="6404"/>
                    <a:pt x="4341" y="6232"/>
                  </a:cubicBezTo>
                  <a:cubicBezTo>
                    <a:pt x="4449" y="6179"/>
                    <a:pt x="4573" y="6124"/>
                    <a:pt x="4681" y="6055"/>
                  </a:cubicBezTo>
                  <a:cubicBezTo>
                    <a:pt x="4681" y="6055"/>
                    <a:pt x="4681" y="6056"/>
                    <a:pt x="4681" y="6056"/>
                  </a:cubicBezTo>
                  <a:cubicBezTo>
                    <a:pt x="4695" y="6056"/>
                    <a:pt x="5497" y="5311"/>
                    <a:pt x="5416" y="4178"/>
                  </a:cubicBezTo>
                  <a:cubicBezTo>
                    <a:pt x="5390" y="3730"/>
                    <a:pt x="5308" y="3292"/>
                    <a:pt x="5132" y="2914"/>
                  </a:cubicBezTo>
                  <a:cubicBezTo>
                    <a:pt x="5635" y="2368"/>
                    <a:pt x="5621" y="1496"/>
                    <a:pt x="5089" y="954"/>
                  </a:cubicBezTo>
                  <a:cubicBezTo>
                    <a:pt x="4799" y="656"/>
                    <a:pt x="4419" y="507"/>
                    <a:pt x="4039" y="507"/>
                  </a:cubicBezTo>
                  <a:cubicBezTo>
                    <a:pt x="3812" y="507"/>
                    <a:pt x="3584" y="560"/>
                    <a:pt x="3375" y="667"/>
                  </a:cubicBezTo>
                  <a:cubicBezTo>
                    <a:pt x="2966" y="259"/>
                    <a:pt x="2408" y="1"/>
                    <a:pt x="1797" y="1"/>
                  </a:cubicBezTo>
                  <a:close/>
                </a:path>
              </a:pathLst>
            </a:cu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sp>
        <p:nvSpPr>
          <p:cNvPr id="132" name="Google Shape;132;p18"/>
          <p:cNvSpPr/>
          <p:nvPr/>
        </p:nvSpPr>
        <p:spPr>
          <a:xfrm>
            <a:off x="4388231" y="3397405"/>
            <a:ext cx="1566520" cy="579864"/>
          </a:xfrm>
          <a:prstGeom prst="rect">
            <a:avLst/>
          </a:prstGeom>
          <a:solidFill>
            <a:schemeClr val="accent6"/>
          </a:solidFill>
          <a:ln>
            <a:noFill/>
          </a:ln>
        </p:spPr>
        <p:txBody>
          <a:bodyPr spcFirstLastPara="1" wrap="square" lIns="274300" tIns="91425" rIns="274300" bIns="91425" anchor="ctr" anchorCtr="0">
            <a:noAutofit/>
          </a:bodyPr>
          <a:lstStyle/>
          <a:p>
            <a:pPr marL="152400" indent="0">
              <a:buNone/>
            </a:pPr>
            <a:r>
              <a:rPr lang="en-US" sz="2000" dirty="0"/>
              <a:t>ADC</a:t>
            </a:r>
          </a:p>
        </p:txBody>
      </p:sp>
      <p:grpSp>
        <p:nvGrpSpPr>
          <p:cNvPr id="3" name="Group 2">
            <a:extLst>
              <a:ext uri="{FF2B5EF4-FFF2-40B4-BE49-F238E27FC236}">
                <a16:creationId xmlns:a16="http://schemas.microsoft.com/office/drawing/2014/main" id="{6338BF74-FE15-D21D-2BBE-B52A29D2139F}"/>
              </a:ext>
            </a:extLst>
          </p:cNvPr>
          <p:cNvGrpSpPr/>
          <p:nvPr/>
        </p:nvGrpSpPr>
        <p:grpSpPr>
          <a:xfrm>
            <a:off x="1999785" y="2935756"/>
            <a:ext cx="2393795" cy="2026362"/>
            <a:chOff x="2408663" y="2847278"/>
            <a:chExt cx="2393795" cy="2026362"/>
          </a:xfrm>
        </p:grpSpPr>
        <p:sp>
          <p:nvSpPr>
            <p:cNvPr id="16" name="Google Shape;497;p23">
              <a:extLst>
                <a:ext uri="{FF2B5EF4-FFF2-40B4-BE49-F238E27FC236}">
                  <a16:creationId xmlns:a16="http://schemas.microsoft.com/office/drawing/2014/main" id="{BE592C9D-3E0D-7274-7EC2-6542CDEBDF5D}"/>
                </a:ext>
              </a:extLst>
            </p:cNvPr>
            <p:cNvSpPr/>
            <p:nvPr/>
          </p:nvSpPr>
          <p:spPr>
            <a:xfrm flipH="1">
              <a:off x="2408663" y="2847278"/>
              <a:ext cx="2393795" cy="1524000"/>
            </a:xfrm>
            <a:custGeom>
              <a:avLst/>
              <a:gdLst/>
              <a:ahLst/>
              <a:cxnLst/>
              <a:rect l="l" t="t" r="r" b="b"/>
              <a:pathLst>
                <a:path w="29390" h="18776" extrusionOk="0">
                  <a:moveTo>
                    <a:pt x="638" y="1"/>
                  </a:moveTo>
                  <a:lnTo>
                    <a:pt x="565" y="10"/>
                  </a:lnTo>
                  <a:lnTo>
                    <a:pt x="502" y="28"/>
                  </a:lnTo>
                  <a:lnTo>
                    <a:pt x="438" y="55"/>
                  </a:lnTo>
                  <a:lnTo>
                    <a:pt x="374" y="83"/>
                  </a:lnTo>
                  <a:lnTo>
                    <a:pt x="310" y="119"/>
                  </a:lnTo>
                  <a:lnTo>
                    <a:pt x="264" y="156"/>
                  </a:lnTo>
                  <a:lnTo>
                    <a:pt x="210" y="201"/>
                  </a:lnTo>
                  <a:lnTo>
                    <a:pt x="164" y="256"/>
                  </a:lnTo>
                  <a:lnTo>
                    <a:pt x="128" y="311"/>
                  </a:lnTo>
                  <a:lnTo>
                    <a:pt x="91" y="365"/>
                  </a:lnTo>
                  <a:lnTo>
                    <a:pt x="64" y="429"/>
                  </a:lnTo>
                  <a:lnTo>
                    <a:pt x="37" y="493"/>
                  </a:lnTo>
                  <a:lnTo>
                    <a:pt x="18" y="557"/>
                  </a:lnTo>
                  <a:lnTo>
                    <a:pt x="9" y="630"/>
                  </a:lnTo>
                  <a:lnTo>
                    <a:pt x="0" y="694"/>
                  </a:lnTo>
                  <a:lnTo>
                    <a:pt x="0" y="18074"/>
                  </a:lnTo>
                  <a:lnTo>
                    <a:pt x="9" y="18147"/>
                  </a:lnTo>
                  <a:lnTo>
                    <a:pt x="18" y="18220"/>
                  </a:lnTo>
                  <a:lnTo>
                    <a:pt x="37" y="18283"/>
                  </a:lnTo>
                  <a:lnTo>
                    <a:pt x="64" y="18347"/>
                  </a:lnTo>
                  <a:lnTo>
                    <a:pt x="91" y="18411"/>
                  </a:lnTo>
                  <a:lnTo>
                    <a:pt x="128" y="18466"/>
                  </a:lnTo>
                  <a:lnTo>
                    <a:pt x="164" y="18520"/>
                  </a:lnTo>
                  <a:lnTo>
                    <a:pt x="210" y="18575"/>
                  </a:lnTo>
                  <a:lnTo>
                    <a:pt x="264" y="18621"/>
                  </a:lnTo>
                  <a:lnTo>
                    <a:pt x="310" y="18657"/>
                  </a:lnTo>
                  <a:lnTo>
                    <a:pt x="374" y="18694"/>
                  </a:lnTo>
                  <a:lnTo>
                    <a:pt x="438" y="18721"/>
                  </a:lnTo>
                  <a:lnTo>
                    <a:pt x="502" y="18748"/>
                  </a:lnTo>
                  <a:lnTo>
                    <a:pt x="565" y="18767"/>
                  </a:lnTo>
                  <a:lnTo>
                    <a:pt x="638" y="18776"/>
                  </a:lnTo>
                  <a:lnTo>
                    <a:pt x="28760" y="18776"/>
                  </a:lnTo>
                  <a:lnTo>
                    <a:pt x="28833" y="18767"/>
                  </a:lnTo>
                  <a:lnTo>
                    <a:pt x="28897" y="18748"/>
                  </a:lnTo>
                  <a:lnTo>
                    <a:pt x="28961" y="18721"/>
                  </a:lnTo>
                  <a:lnTo>
                    <a:pt x="29025" y="18694"/>
                  </a:lnTo>
                  <a:lnTo>
                    <a:pt x="29079" y="18657"/>
                  </a:lnTo>
                  <a:lnTo>
                    <a:pt x="29134" y="18621"/>
                  </a:lnTo>
                  <a:lnTo>
                    <a:pt x="29189" y="18575"/>
                  </a:lnTo>
                  <a:lnTo>
                    <a:pt x="29225" y="18520"/>
                  </a:lnTo>
                  <a:lnTo>
                    <a:pt x="29271" y="18466"/>
                  </a:lnTo>
                  <a:lnTo>
                    <a:pt x="29307" y="18411"/>
                  </a:lnTo>
                  <a:lnTo>
                    <a:pt x="29335" y="18347"/>
                  </a:lnTo>
                  <a:lnTo>
                    <a:pt x="29362" y="18283"/>
                  </a:lnTo>
                  <a:lnTo>
                    <a:pt x="29380" y="18220"/>
                  </a:lnTo>
                  <a:lnTo>
                    <a:pt x="29389" y="18147"/>
                  </a:lnTo>
                  <a:lnTo>
                    <a:pt x="29389" y="18074"/>
                  </a:lnTo>
                  <a:lnTo>
                    <a:pt x="29389" y="694"/>
                  </a:lnTo>
                  <a:lnTo>
                    <a:pt x="29389" y="630"/>
                  </a:lnTo>
                  <a:lnTo>
                    <a:pt x="29380" y="557"/>
                  </a:lnTo>
                  <a:lnTo>
                    <a:pt x="29362" y="493"/>
                  </a:lnTo>
                  <a:lnTo>
                    <a:pt x="29335" y="429"/>
                  </a:lnTo>
                  <a:lnTo>
                    <a:pt x="29307" y="365"/>
                  </a:lnTo>
                  <a:lnTo>
                    <a:pt x="29271" y="311"/>
                  </a:lnTo>
                  <a:lnTo>
                    <a:pt x="29225" y="256"/>
                  </a:lnTo>
                  <a:lnTo>
                    <a:pt x="29189" y="201"/>
                  </a:lnTo>
                  <a:lnTo>
                    <a:pt x="29134" y="156"/>
                  </a:lnTo>
                  <a:lnTo>
                    <a:pt x="29079" y="119"/>
                  </a:lnTo>
                  <a:lnTo>
                    <a:pt x="29025" y="83"/>
                  </a:lnTo>
                  <a:lnTo>
                    <a:pt x="28961" y="55"/>
                  </a:lnTo>
                  <a:lnTo>
                    <a:pt x="28897" y="28"/>
                  </a:lnTo>
                  <a:lnTo>
                    <a:pt x="28833" y="10"/>
                  </a:lnTo>
                  <a:lnTo>
                    <a:pt x="2876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2" name="Rectangle 1">
              <a:extLst>
                <a:ext uri="{FF2B5EF4-FFF2-40B4-BE49-F238E27FC236}">
                  <a16:creationId xmlns:a16="http://schemas.microsoft.com/office/drawing/2014/main" id="{0E9C08C6-93BC-428E-160E-E05AA1C679FD}"/>
                </a:ext>
              </a:extLst>
            </p:cNvPr>
            <p:cNvSpPr/>
            <p:nvPr/>
          </p:nvSpPr>
          <p:spPr>
            <a:xfrm>
              <a:off x="2490439" y="2951355"/>
              <a:ext cx="2222810" cy="1353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Google Shape;494;p23">
              <a:extLst>
                <a:ext uri="{FF2B5EF4-FFF2-40B4-BE49-F238E27FC236}">
                  <a16:creationId xmlns:a16="http://schemas.microsoft.com/office/drawing/2014/main" id="{6516696D-7A08-F786-7D35-0C99966E164E}"/>
                </a:ext>
              </a:extLst>
            </p:cNvPr>
            <p:cNvSpPr/>
            <p:nvPr/>
          </p:nvSpPr>
          <p:spPr>
            <a:xfrm flipH="1">
              <a:off x="2995124" y="4758538"/>
              <a:ext cx="1184905" cy="115102"/>
            </a:xfrm>
            <a:custGeom>
              <a:avLst/>
              <a:gdLst/>
              <a:ahLst/>
              <a:cxnLst/>
              <a:rect l="l" t="t" r="r" b="b"/>
              <a:pathLst>
                <a:path w="15493" h="1505" extrusionOk="0">
                  <a:moveTo>
                    <a:pt x="0" y="0"/>
                  </a:moveTo>
                  <a:lnTo>
                    <a:pt x="0" y="1505"/>
                  </a:lnTo>
                  <a:lnTo>
                    <a:pt x="15493" y="1505"/>
                  </a:lnTo>
                  <a:lnTo>
                    <a:pt x="15493"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9" name="Google Shape;495;p23">
              <a:extLst>
                <a:ext uri="{FF2B5EF4-FFF2-40B4-BE49-F238E27FC236}">
                  <a16:creationId xmlns:a16="http://schemas.microsoft.com/office/drawing/2014/main" id="{79BACD2C-67DB-6EC2-D176-423ED1B1C0F0}"/>
                </a:ext>
              </a:extLst>
            </p:cNvPr>
            <p:cNvSpPr/>
            <p:nvPr/>
          </p:nvSpPr>
          <p:spPr>
            <a:xfrm flipH="1">
              <a:off x="3323058" y="4378713"/>
              <a:ext cx="490655" cy="371707"/>
            </a:xfrm>
            <a:custGeom>
              <a:avLst/>
              <a:gdLst/>
              <a:ahLst/>
              <a:cxnLst/>
              <a:rect l="l" t="t" r="r" b="b"/>
              <a:pathLst>
                <a:path w="8235" h="10351" extrusionOk="0">
                  <a:moveTo>
                    <a:pt x="1" y="1"/>
                  </a:moveTo>
                  <a:lnTo>
                    <a:pt x="1" y="10350"/>
                  </a:lnTo>
                  <a:lnTo>
                    <a:pt x="8235" y="10350"/>
                  </a:lnTo>
                  <a:lnTo>
                    <a:pt x="8235"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20" name="Google Shape;498;p23">
              <a:extLst>
                <a:ext uri="{FF2B5EF4-FFF2-40B4-BE49-F238E27FC236}">
                  <a16:creationId xmlns:a16="http://schemas.microsoft.com/office/drawing/2014/main" id="{12A1D809-D5B8-DC2B-2F21-CD4C8A0D6DD6}"/>
                </a:ext>
              </a:extLst>
            </p:cNvPr>
            <p:cNvSpPr/>
            <p:nvPr/>
          </p:nvSpPr>
          <p:spPr>
            <a:xfrm flipH="1">
              <a:off x="2560988" y="2989428"/>
              <a:ext cx="2092788" cy="594250"/>
            </a:xfrm>
            <a:custGeom>
              <a:avLst/>
              <a:gdLst/>
              <a:ahLst/>
              <a:cxnLst/>
              <a:rect l="l" t="t" r="r" b="b"/>
              <a:pathLst>
                <a:path w="32810" h="7770" extrusionOk="0">
                  <a:moveTo>
                    <a:pt x="3949" y="1"/>
                  </a:moveTo>
                  <a:lnTo>
                    <a:pt x="3921" y="10"/>
                  </a:lnTo>
                  <a:lnTo>
                    <a:pt x="3885" y="28"/>
                  </a:lnTo>
                  <a:lnTo>
                    <a:pt x="3858" y="46"/>
                  </a:lnTo>
                  <a:lnTo>
                    <a:pt x="3839" y="74"/>
                  </a:lnTo>
                  <a:lnTo>
                    <a:pt x="3821" y="101"/>
                  </a:lnTo>
                  <a:lnTo>
                    <a:pt x="3803" y="137"/>
                  </a:lnTo>
                  <a:lnTo>
                    <a:pt x="3794" y="174"/>
                  </a:lnTo>
                  <a:lnTo>
                    <a:pt x="3073" y="6210"/>
                  </a:lnTo>
                  <a:lnTo>
                    <a:pt x="2025" y="1870"/>
                  </a:lnTo>
                  <a:lnTo>
                    <a:pt x="2016" y="1843"/>
                  </a:lnTo>
                  <a:lnTo>
                    <a:pt x="2007" y="1815"/>
                  </a:lnTo>
                  <a:lnTo>
                    <a:pt x="1961" y="1770"/>
                  </a:lnTo>
                  <a:lnTo>
                    <a:pt x="1906" y="1733"/>
                  </a:lnTo>
                  <a:lnTo>
                    <a:pt x="1870" y="1724"/>
                  </a:lnTo>
                  <a:lnTo>
                    <a:pt x="1842" y="1724"/>
                  </a:lnTo>
                  <a:lnTo>
                    <a:pt x="1779" y="1733"/>
                  </a:lnTo>
                  <a:lnTo>
                    <a:pt x="1724" y="1761"/>
                  </a:lnTo>
                  <a:lnTo>
                    <a:pt x="1678" y="1806"/>
                  </a:lnTo>
                  <a:lnTo>
                    <a:pt x="1660" y="1833"/>
                  </a:lnTo>
                  <a:lnTo>
                    <a:pt x="1651" y="1870"/>
                  </a:lnTo>
                  <a:lnTo>
                    <a:pt x="1113" y="3767"/>
                  </a:lnTo>
                  <a:lnTo>
                    <a:pt x="155" y="3767"/>
                  </a:lnTo>
                  <a:lnTo>
                    <a:pt x="119" y="3785"/>
                  </a:lnTo>
                  <a:lnTo>
                    <a:pt x="92" y="3803"/>
                  </a:lnTo>
                  <a:lnTo>
                    <a:pt x="64" y="3821"/>
                  </a:lnTo>
                  <a:lnTo>
                    <a:pt x="37" y="3858"/>
                  </a:lnTo>
                  <a:lnTo>
                    <a:pt x="19" y="3885"/>
                  </a:lnTo>
                  <a:lnTo>
                    <a:pt x="10" y="3922"/>
                  </a:lnTo>
                  <a:lnTo>
                    <a:pt x="0" y="3967"/>
                  </a:lnTo>
                  <a:lnTo>
                    <a:pt x="10" y="4004"/>
                  </a:lnTo>
                  <a:lnTo>
                    <a:pt x="19" y="4040"/>
                  </a:lnTo>
                  <a:lnTo>
                    <a:pt x="37" y="4077"/>
                  </a:lnTo>
                  <a:lnTo>
                    <a:pt x="64" y="4104"/>
                  </a:lnTo>
                  <a:lnTo>
                    <a:pt x="92" y="4122"/>
                  </a:lnTo>
                  <a:lnTo>
                    <a:pt x="119" y="4140"/>
                  </a:lnTo>
                  <a:lnTo>
                    <a:pt x="155" y="4159"/>
                  </a:lnTo>
                  <a:lnTo>
                    <a:pt x="1259" y="4159"/>
                  </a:lnTo>
                  <a:lnTo>
                    <a:pt x="1323" y="4150"/>
                  </a:lnTo>
                  <a:lnTo>
                    <a:pt x="1377" y="4122"/>
                  </a:lnTo>
                  <a:lnTo>
                    <a:pt x="1423" y="4077"/>
                  </a:lnTo>
                  <a:lnTo>
                    <a:pt x="1450" y="4013"/>
                  </a:lnTo>
                  <a:lnTo>
                    <a:pt x="1824" y="2700"/>
                  </a:lnTo>
                  <a:lnTo>
                    <a:pt x="2946" y="7368"/>
                  </a:lnTo>
                  <a:lnTo>
                    <a:pt x="2955" y="7405"/>
                  </a:lnTo>
                  <a:lnTo>
                    <a:pt x="2973" y="7432"/>
                  </a:lnTo>
                  <a:lnTo>
                    <a:pt x="3000" y="7460"/>
                  </a:lnTo>
                  <a:lnTo>
                    <a:pt x="3028" y="7487"/>
                  </a:lnTo>
                  <a:lnTo>
                    <a:pt x="3055" y="7496"/>
                  </a:lnTo>
                  <a:lnTo>
                    <a:pt x="3083" y="7514"/>
                  </a:lnTo>
                  <a:lnTo>
                    <a:pt x="3119" y="7523"/>
                  </a:lnTo>
                  <a:lnTo>
                    <a:pt x="3146" y="7523"/>
                  </a:lnTo>
                  <a:lnTo>
                    <a:pt x="3183" y="7514"/>
                  </a:lnTo>
                  <a:lnTo>
                    <a:pt x="3219" y="7505"/>
                  </a:lnTo>
                  <a:lnTo>
                    <a:pt x="3247" y="7487"/>
                  </a:lnTo>
                  <a:lnTo>
                    <a:pt x="3274" y="7469"/>
                  </a:lnTo>
                  <a:lnTo>
                    <a:pt x="3292" y="7441"/>
                  </a:lnTo>
                  <a:lnTo>
                    <a:pt x="3310" y="7414"/>
                  </a:lnTo>
                  <a:lnTo>
                    <a:pt x="3329" y="7378"/>
                  </a:lnTo>
                  <a:lnTo>
                    <a:pt x="3338" y="7350"/>
                  </a:lnTo>
                  <a:lnTo>
                    <a:pt x="4031" y="1514"/>
                  </a:lnTo>
                  <a:lnTo>
                    <a:pt x="4733" y="5390"/>
                  </a:lnTo>
                  <a:lnTo>
                    <a:pt x="4742" y="5426"/>
                  </a:lnTo>
                  <a:lnTo>
                    <a:pt x="4760" y="5454"/>
                  </a:lnTo>
                  <a:lnTo>
                    <a:pt x="4797" y="5499"/>
                  </a:lnTo>
                  <a:lnTo>
                    <a:pt x="4852" y="5536"/>
                  </a:lnTo>
                  <a:lnTo>
                    <a:pt x="4879" y="5545"/>
                  </a:lnTo>
                  <a:lnTo>
                    <a:pt x="4915" y="5554"/>
                  </a:lnTo>
                  <a:lnTo>
                    <a:pt x="4943" y="5554"/>
                  </a:lnTo>
                  <a:lnTo>
                    <a:pt x="4979" y="5545"/>
                  </a:lnTo>
                  <a:lnTo>
                    <a:pt x="5034" y="5517"/>
                  </a:lnTo>
                  <a:lnTo>
                    <a:pt x="5089" y="5472"/>
                  </a:lnTo>
                  <a:lnTo>
                    <a:pt x="5107" y="5444"/>
                  </a:lnTo>
                  <a:lnTo>
                    <a:pt x="5116" y="5417"/>
                  </a:lnTo>
                  <a:lnTo>
                    <a:pt x="6092" y="2472"/>
                  </a:lnTo>
                  <a:lnTo>
                    <a:pt x="6958" y="4852"/>
                  </a:lnTo>
                  <a:lnTo>
                    <a:pt x="6985" y="4906"/>
                  </a:lnTo>
                  <a:lnTo>
                    <a:pt x="7031" y="4943"/>
                  </a:lnTo>
                  <a:lnTo>
                    <a:pt x="7076" y="4970"/>
                  </a:lnTo>
                  <a:lnTo>
                    <a:pt x="7131" y="4979"/>
                  </a:lnTo>
                  <a:lnTo>
                    <a:pt x="7195" y="4979"/>
                  </a:lnTo>
                  <a:lnTo>
                    <a:pt x="7250" y="4961"/>
                  </a:lnTo>
                  <a:lnTo>
                    <a:pt x="7286" y="4925"/>
                  </a:lnTo>
                  <a:lnTo>
                    <a:pt x="7323" y="4870"/>
                  </a:lnTo>
                  <a:lnTo>
                    <a:pt x="7970" y="3566"/>
                  </a:lnTo>
                  <a:lnTo>
                    <a:pt x="8882" y="5682"/>
                  </a:lnTo>
                  <a:lnTo>
                    <a:pt x="8918" y="5736"/>
                  </a:lnTo>
                  <a:lnTo>
                    <a:pt x="8964" y="5773"/>
                  </a:lnTo>
                  <a:lnTo>
                    <a:pt x="9010" y="5800"/>
                  </a:lnTo>
                  <a:lnTo>
                    <a:pt x="9073" y="5800"/>
                  </a:lnTo>
                  <a:lnTo>
                    <a:pt x="9137" y="5791"/>
                  </a:lnTo>
                  <a:lnTo>
                    <a:pt x="9183" y="5764"/>
                  </a:lnTo>
                  <a:lnTo>
                    <a:pt x="9228" y="5718"/>
                  </a:lnTo>
                  <a:lnTo>
                    <a:pt x="9256" y="5663"/>
                  </a:lnTo>
                  <a:lnTo>
                    <a:pt x="10414" y="1952"/>
                  </a:lnTo>
                  <a:lnTo>
                    <a:pt x="11353" y="7232"/>
                  </a:lnTo>
                  <a:lnTo>
                    <a:pt x="11362" y="7268"/>
                  </a:lnTo>
                  <a:lnTo>
                    <a:pt x="11371" y="7295"/>
                  </a:lnTo>
                  <a:lnTo>
                    <a:pt x="11390" y="7323"/>
                  </a:lnTo>
                  <a:lnTo>
                    <a:pt x="11417" y="7350"/>
                  </a:lnTo>
                  <a:lnTo>
                    <a:pt x="11444" y="7368"/>
                  </a:lnTo>
                  <a:lnTo>
                    <a:pt x="11472" y="7387"/>
                  </a:lnTo>
                  <a:lnTo>
                    <a:pt x="11499" y="7396"/>
                  </a:lnTo>
                  <a:lnTo>
                    <a:pt x="11535" y="7396"/>
                  </a:lnTo>
                  <a:lnTo>
                    <a:pt x="11599" y="7387"/>
                  </a:lnTo>
                  <a:lnTo>
                    <a:pt x="11663" y="7350"/>
                  </a:lnTo>
                  <a:lnTo>
                    <a:pt x="11681" y="7332"/>
                  </a:lnTo>
                  <a:lnTo>
                    <a:pt x="11709" y="7305"/>
                  </a:lnTo>
                  <a:lnTo>
                    <a:pt x="11718" y="7277"/>
                  </a:lnTo>
                  <a:lnTo>
                    <a:pt x="11736" y="7250"/>
                  </a:lnTo>
                  <a:lnTo>
                    <a:pt x="12529" y="4159"/>
                  </a:lnTo>
                  <a:lnTo>
                    <a:pt x="16870" y="4159"/>
                  </a:lnTo>
                  <a:lnTo>
                    <a:pt x="16925" y="4150"/>
                  </a:lnTo>
                  <a:lnTo>
                    <a:pt x="16979" y="4122"/>
                  </a:lnTo>
                  <a:lnTo>
                    <a:pt x="17025" y="4077"/>
                  </a:lnTo>
                  <a:lnTo>
                    <a:pt x="17052" y="4022"/>
                  </a:lnTo>
                  <a:lnTo>
                    <a:pt x="17627" y="2335"/>
                  </a:lnTo>
                  <a:lnTo>
                    <a:pt x="18593" y="7031"/>
                  </a:lnTo>
                  <a:lnTo>
                    <a:pt x="18602" y="7058"/>
                  </a:lnTo>
                  <a:lnTo>
                    <a:pt x="18621" y="7095"/>
                  </a:lnTo>
                  <a:lnTo>
                    <a:pt x="18657" y="7140"/>
                  </a:lnTo>
                  <a:lnTo>
                    <a:pt x="18712" y="7177"/>
                  </a:lnTo>
                  <a:lnTo>
                    <a:pt x="18748" y="7186"/>
                  </a:lnTo>
                  <a:lnTo>
                    <a:pt x="18776" y="7186"/>
                  </a:lnTo>
                  <a:lnTo>
                    <a:pt x="18849" y="7177"/>
                  </a:lnTo>
                  <a:lnTo>
                    <a:pt x="18903" y="7150"/>
                  </a:lnTo>
                  <a:lnTo>
                    <a:pt x="18949" y="7104"/>
                  </a:lnTo>
                  <a:lnTo>
                    <a:pt x="18967" y="7077"/>
                  </a:lnTo>
                  <a:lnTo>
                    <a:pt x="18976" y="7049"/>
                  </a:lnTo>
                  <a:lnTo>
                    <a:pt x="20317" y="2499"/>
                  </a:lnTo>
                  <a:lnTo>
                    <a:pt x="21384" y="5882"/>
                  </a:lnTo>
                  <a:lnTo>
                    <a:pt x="21411" y="5937"/>
                  </a:lnTo>
                  <a:lnTo>
                    <a:pt x="21457" y="5982"/>
                  </a:lnTo>
                  <a:lnTo>
                    <a:pt x="21475" y="6001"/>
                  </a:lnTo>
                  <a:lnTo>
                    <a:pt x="21511" y="6010"/>
                  </a:lnTo>
                  <a:lnTo>
                    <a:pt x="21539" y="6019"/>
                  </a:lnTo>
                  <a:lnTo>
                    <a:pt x="21575" y="6019"/>
                  </a:lnTo>
                  <a:lnTo>
                    <a:pt x="21639" y="6010"/>
                  </a:lnTo>
                  <a:lnTo>
                    <a:pt x="21694" y="5982"/>
                  </a:lnTo>
                  <a:lnTo>
                    <a:pt x="21730" y="5937"/>
                  </a:lnTo>
                  <a:lnTo>
                    <a:pt x="21757" y="5882"/>
                  </a:lnTo>
                  <a:lnTo>
                    <a:pt x="23189" y="1223"/>
                  </a:lnTo>
                  <a:lnTo>
                    <a:pt x="24949" y="7624"/>
                  </a:lnTo>
                  <a:lnTo>
                    <a:pt x="24976" y="7678"/>
                  </a:lnTo>
                  <a:lnTo>
                    <a:pt x="25022" y="7724"/>
                  </a:lnTo>
                  <a:lnTo>
                    <a:pt x="25077" y="7761"/>
                  </a:lnTo>
                  <a:lnTo>
                    <a:pt x="25131" y="7770"/>
                  </a:lnTo>
                  <a:lnTo>
                    <a:pt x="25140" y="7770"/>
                  </a:lnTo>
                  <a:lnTo>
                    <a:pt x="25204" y="7761"/>
                  </a:lnTo>
                  <a:lnTo>
                    <a:pt x="25259" y="7733"/>
                  </a:lnTo>
                  <a:lnTo>
                    <a:pt x="25295" y="7688"/>
                  </a:lnTo>
                  <a:lnTo>
                    <a:pt x="25323" y="7633"/>
                  </a:lnTo>
                  <a:lnTo>
                    <a:pt x="26700" y="3612"/>
                  </a:lnTo>
                  <a:lnTo>
                    <a:pt x="27101" y="4906"/>
                  </a:lnTo>
                  <a:lnTo>
                    <a:pt x="27119" y="4961"/>
                  </a:lnTo>
                  <a:lnTo>
                    <a:pt x="27165" y="4998"/>
                  </a:lnTo>
                  <a:lnTo>
                    <a:pt x="27210" y="5034"/>
                  </a:lnTo>
                  <a:lnTo>
                    <a:pt x="27274" y="5043"/>
                  </a:lnTo>
                  <a:lnTo>
                    <a:pt x="27329" y="5043"/>
                  </a:lnTo>
                  <a:lnTo>
                    <a:pt x="27384" y="5016"/>
                  </a:lnTo>
                  <a:lnTo>
                    <a:pt x="27429" y="4979"/>
                  </a:lnTo>
                  <a:lnTo>
                    <a:pt x="27466" y="4934"/>
                  </a:lnTo>
                  <a:lnTo>
                    <a:pt x="28678" y="2381"/>
                  </a:lnTo>
                  <a:lnTo>
                    <a:pt x="30010" y="5827"/>
                  </a:lnTo>
                  <a:lnTo>
                    <a:pt x="30037" y="5873"/>
                  </a:lnTo>
                  <a:lnTo>
                    <a:pt x="30074" y="5909"/>
                  </a:lnTo>
                  <a:lnTo>
                    <a:pt x="30119" y="5937"/>
                  </a:lnTo>
                  <a:lnTo>
                    <a:pt x="30174" y="5955"/>
                  </a:lnTo>
                  <a:lnTo>
                    <a:pt x="30229" y="5946"/>
                  </a:lnTo>
                  <a:lnTo>
                    <a:pt x="30283" y="5928"/>
                  </a:lnTo>
                  <a:lnTo>
                    <a:pt x="30329" y="5900"/>
                  </a:lnTo>
                  <a:lnTo>
                    <a:pt x="30356" y="5855"/>
                  </a:lnTo>
                  <a:lnTo>
                    <a:pt x="31341" y="4159"/>
                  </a:lnTo>
                  <a:lnTo>
                    <a:pt x="32764" y="4159"/>
                  </a:lnTo>
                  <a:lnTo>
                    <a:pt x="32809" y="4150"/>
                  </a:lnTo>
                  <a:lnTo>
                    <a:pt x="32809" y="3776"/>
                  </a:lnTo>
                  <a:lnTo>
                    <a:pt x="32764" y="3767"/>
                  </a:lnTo>
                  <a:lnTo>
                    <a:pt x="31232" y="3767"/>
                  </a:lnTo>
                  <a:lnTo>
                    <a:pt x="31177" y="3776"/>
                  </a:lnTo>
                  <a:lnTo>
                    <a:pt x="31131" y="3794"/>
                  </a:lnTo>
                  <a:lnTo>
                    <a:pt x="31095" y="3821"/>
                  </a:lnTo>
                  <a:lnTo>
                    <a:pt x="31058" y="3867"/>
                  </a:lnTo>
                  <a:lnTo>
                    <a:pt x="30229" y="5299"/>
                  </a:lnTo>
                  <a:lnTo>
                    <a:pt x="28879" y="1815"/>
                  </a:lnTo>
                  <a:lnTo>
                    <a:pt x="28852" y="1761"/>
                  </a:lnTo>
                  <a:lnTo>
                    <a:pt x="28815" y="1724"/>
                  </a:lnTo>
                  <a:lnTo>
                    <a:pt x="28761" y="1697"/>
                  </a:lnTo>
                  <a:lnTo>
                    <a:pt x="28706" y="1688"/>
                  </a:lnTo>
                  <a:lnTo>
                    <a:pt x="28651" y="1697"/>
                  </a:lnTo>
                  <a:lnTo>
                    <a:pt x="28596" y="1715"/>
                  </a:lnTo>
                  <a:lnTo>
                    <a:pt x="28551" y="1751"/>
                  </a:lnTo>
                  <a:lnTo>
                    <a:pt x="28523" y="1797"/>
                  </a:lnTo>
                  <a:lnTo>
                    <a:pt x="27320" y="4305"/>
                  </a:lnTo>
                  <a:lnTo>
                    <a:pt x="26900" y="2919"/>
                  </a:lnTo>
                  <a:lnTo>
                    <a:pt x="26873" y="2864"/>
                  </a:lnTo>
                  <a:lnTo>
                    <a:pt x="26827" y="2818"/>
                  </a:lnTo>
                  <a:lnTo>
                    <a:pt x="26773" y="2791"/>
                  </a:lnTo>
                  <a:lnTo>
                    <a:pt x="26709" y="2782"/>
                  </a:lnTo>
                  <a:lnTo>
                    <a:pt x="26672" y="2782"/>
                  </a:lnTo>
                  <a:lnTo>
                    <a:pt x="26645" y="2791"/>
                  </a:lnTo>
                  <a:lnTo>
                    <a:pt x="26618" y="2800"/>
                  </a:lnTo>
                  <a:lnTo>
                    <a:pt x="26590" y="2818"/>
                  </a:lnTo>
                  <a:lnTo>
                    <a:pt x="26554" y="2855"/>
                  </a:lnTo>
                  <a:lnTo>
                    <a:pt x="26526" y="2919"/>
                  </a:lnTo>
                  <a:lnTo>
                    <a:pt x="25159" y="6903"/>
                  </a:lnTo>
                  <a:lnTo>
                    <a:pt x="23390" y="475"/>
                  </a:lnTo>
                  <a:lnTo>
                    <a:pt x="23362" y="411"/>
                  </a:lnTo>
                  <a:lnTo>
                    <a:pt x="23317" y="365"/>
                  </a:lnTo>
                  <a:lnTo>
                    <a:pt x="23262" y="338"/>
                  </a:lnTo>
                  <a:lnTo>
                    <a:pt x="23198" y="329"/>
                  </a:lnTo>
                  <a:lnTo>
                    <a:pt x="23134" y="338"/>
                  </a:lnTo>
                  <a:lnTo>
                    <a:pt x="23080" y="365"/>
                  </a:lnTo>
                  <a:lnTo>
                    <a:pt x="23034" y="411"/>
                  </a:lnTo>
                  <a:lnTo>
                    <a:pt x="23007" y="466"/>
                  </a:lnTo>
                  <a:lnTo>
                    <a:pt x="21566" y="5162"/>
                  </a:lnTo>
                  <a:lnTo>
                    <a:pt x="20499" y="1770"/>
                  </a:lnTo>
                  <a:lnTo>
                    <a:pt x="20481" y="1733"/>
                  </a:lnTo>
                  <a:lnTo>
                    <a:pt x="20463" y="1706"/>
                  </a:lnTo>
                  <a:lnTo>
                    <a:pt x="20417" y="1660"/>
                  </a:lnTo>
                  <a:lnTo>
                    <a:pt x="20362" y="1633"/>
                  </a:lnTo>
                  <a:lnTo>
                    <a:pt x="20308" y="1633"/>
                  </a:lnTo>
                  <a:lnTo>
                    <a:pt x="20244" y="1642"/>
                  </a:lnTo>
                  <a:lnTo>
                    <a:pt x="20189" y="1669"/>
                  </a:lnTo>
                  <a:lnTo>
                    <a:pt x="20153" y="1715"/>
                  </a:lnTo>
                  <a:lnTo>
                    <a:pt x="20125" y="1770"/>
                  </a:lnTo>
                  <a:lnTo>
                    <a:pt x="18821" y="6183"/>
                  </a:lnTo>
                  <a:lnTo>
                    <a:pt x="17864" y="1551"/>
                  </a:lnTo>
                  <a:lnTo>
                    <a:pt x="17846" y="1487"/>
                  </a:lnTo>
                  <a:lnTo>
                    <a:pt x="17800" y="1441"/>
                  </a:lnTo>
                  <a:lnTo>
                    <a:pt x="17745" y="1405"/>
                  </a:lnTo>
                  <a:lnTo>
                    <a:pt x="17718" y="1396"/>
                  </a:lnTo>
                  <a:lnTo>
                    <a:pt x="17618" y="1396"/>
                  </a:lnTo>
                  <a:lnTo>
                    <a:pt x="17563" y="1423"/>
                  </a:lnTo>
                  <a:lnTo>
                    <a:pt x="17517" y="1469"/>
                  </a:lnTo>
                  <a:lnTo>
                    <a:pt x="17490" y="1523"/>
                  </a:lnTo>
                  <a:lnTo>
                    <a:pt x="16724" y="3767"/>
                  </a:lnTo>
                  <a:lnTo>
                    <a:pt x="12347" y="3767"/>
                  </a:lnTo>
                  <a:lnTo>
                    <a:pt x="12311" y="3776"/>
                  </a:lnTo>
                  <a:lnTo>
                    <a:pt x="12256" y="3812"/>
                  </a:lnTo>
                  <a:lnTo>
                    <a:pt x="12210" y="3858"/>
                  </a:lnTo>
                  <a:lnTo>
                    <a:pt x="12201" y="3885"/>
                  </a:lnTo>
                  <a:lnTo>
                    <a:pt x="12183" y="3913"/>
                  </a:lnTo>
                  <a:lnTo>
                    <a:pt x="11581" y="6274"/>
                  </a:lnTo>
                  <a:lnTo>
                    <a:pt x="10660" y="1086"/>
                  </a:lnTo>
                  <a:lnTo>
                    <a:pt x="10651" y="1058"/>
                  </a:lnTo>
                  <a:lnTo>
                    <a:pt x="10633" y="1022"/>
                  </a:lnTo>
                  <a:lnTo>
                    <a:pt x="10596" y="976"/>
                  </a:lnTo>
                  <a:lnTo>
                    <a:pt x="10542" y="940"/>
                  </a:lnTo>
                  <a:lnTo>
                    <a:pt x="10514" y="931"/>
                  </a:lnTo>
                  <a:lnTo>
                    <a:pt x="10478" y="922"/>
                  </a:lnTo>
                  <a:lnTo>
                    <a:pt x="10441" y="922"/>
                  </a:lnTo>
                  <a:lnTo>
                    <a:pt x="10414" y="931"/>
                  </a:lnTo>
                  <a:lnTo>
                    <a:pt x="10377" y="940"/>
                  </a:lnTo>
                  <a:lnTo>
                    <a:pt x="10350" y="958"/>
                  </a:lnTo>
                  <a:lnTo>
                    <a:pt x="10304" y="1004"/>
                  </a:lnTo>
                  <a:lnTo>
                    <a:pt x="10277" y="1058"/>
                  </a:lnTo>
                  <a:lnTo>
                    <a:pt x="9037" y="5043"/>
                  </a:lnTo>
                  <a:lnTo>
                    <a:pt x="8162" y="3019"/>
                  </a:lnTo>
                  <a:lnTo>
                    <a:pt x="8125" y="2973"/>
                  </a:lnTo>
                  <a:lnTo>
                    <a:pt x="8089" y="2937"/>
                  </a:lnTo>
                  <a:lnTo>
                    <a:pt x="8043" y="2909"/>
                  </a:lnTo>
                  <a:lnTo>
                    <a:pt x="7979" y="2900"/>
                  </a:lnTo>
                  <a:lnTo>
                    <a:pt x="7925" y="2909"/>
                  </a:lnTo>
                  <a:lnTo>
                    <a:pt x="7879" y="2928"/>
                  </a:lnTo>
                  <a:lnTo>
                    <a:pt x="7833" y="2964"/>
                  </a:lnTo>
                  <a:lnTo>
                    <a:pt x="7806" y="3010"/>
                  </a:lnTo>
                  <a:lnTo>
                    <a:pt x="7177" y="4286"/>
                  </a:lnTo>
                  <a:lnTo>
                    <a:pt x="6274" y="1806"/>
                  </a:lnTo>
                  <a:lnTo>
                    <a:pt x="6238" y="1751"/>
                  </a:lnTo>
                  <a:lnTo>
                    <a:pt x="6192" y="1715"/>
                  </a:lnTo>
                  <a:lnTo>
                    <a:pt x="6137" y="1688"/>
                  </a:lnTo>
                  <a:lnTo>
                    <a:pt x="6083" y="1678"/>
                  </a:lnTo>
                  <a:lnTo>
                    <a:pt x="6019" y="1688"/>
                  </a:lnTo>
                  <a:lnTo>
                    <a:pt x="5973" y="1715"/>
                  </a:lnTo>
                  <a:lnTo>
                    <a:pt x="5928" y="1761"/>
                  </a:lnTo>
                  <a:lnTo>
                    <a:pt x="5900" y="1815"/>
                  </a:lnTo>
                  <a:lnTo>
                    <a:pt x="4988" y="4560"/>
                  </a:lnTo>
                  <a:lnTo>
                    <a:pt x="4186" y="156"/>
                  </a:lnTo>
                  <a:lnTo>
                    <a:pt x="4177" y="128"/>
                  </a:lnTo>
                  <a:lnTo>
                    <a:pt x="4159" y="92"/>
                  </a:lnTo>
                  <a:lnTo>
                    <a:pt x="4140" y="64"/>
                  </a:lnTo>
                  <a:lnTo>
                    <a:pt x="4122" y="37"/>
                  </a:lnTo>
                  <a:lnTo>
                    <a:pt x="4095" y="19"/>
                  </a:lnTo>
                  <a:lnTo>
                    <a:pt x="4058" y="10"/>
                  </a:lnTo>
                  <a:lnTo>
                    <a:pt x="40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21" name="Google Shape;500;p23">
              <a:extLst>
                <a:ext uri="{FF2B5EF4-FFF2-40B4-BE49-F238E27FC236}">
                  <a16:creationId xmlns:a16="http://schemas.microsoft.com/office/drawing/2014/main" id="{1C638101-FAE5-B5F0-A2AD-EE1250AC788A}"/>
                </a:ext>
              </a:extLst>
            </p:cNvPr>
            <p:cNvSpPr/>
            <p:nvPr/>
          </p:nvSpPr>
          <p:spPr>
            <a:xfrm flipH="1">
              <a:off x="2564779" y="3541823"/>
              <a:ext cx="2081561" cy="299955"/>
            </a:xfrm>
            <a:custGeom>
              <a:avLst/>
              <a:gdLst/>
              <a:ahLst/>
              <a:cxnLst/>
              <a:rect l="l" t="t" r="r" b="b"/>
              <a:pathLst>
                <a:path w="32646" h="3922" extrusionOk="0">
                  <a:moveTo>
                    <a:pt x="13742" y="0"/>
                  </a:moveTo>
                  <a:lnTo>
                    <a:pt x="13040" y="2344"/>
                  </a:lnTo>
                  <a:lnTo>
                    <a:pt x="12302" y="939"/>
                  </a:lnTo>
                  <a:lnTo>
                    <a:pt x="11563" y="2699"/>
                  </a:lnTo>
                  <a:lnTo>
                    <a:pt x="10833" y="27"/>
                  </a:lnTo>
                  <a:lnTo>
                    <a:pt x="9703" y="2453"/>
                  </a:lnTo>
                  <a:lnTo>
                    <a:pt x="8554" y="620"/>
                  </a:lnTo>
                  <a:lnTo>
                    <a:pt x="7615" y="1687"/>
                  </a:lnTo>
                  <a:lnTo>
                    <a:pt x="6511" y="876"/>
                  </a:lnTo>
                  <a:lnTo>
                    <a:pt x="6393" y="1040"/>
                  </a:lnTo>
                  <a:lnTo>
                    <a:pt x="5864" y="1769"/>
                  </a:lnTo>
                  <a:lnTo>
                    <a:pt x="5454" y="2316"/>
                  </a:lnTo>
                  <a:lnTo>
                    <a:pt x="4378" y="648"/>
                  </a:lnTo>
                  <a:lnTo>
                    <a:pt x="3438" y="1979"/>
                  </a:lnTo>
                  <a:lnTo>
                    <a:pt x="2344" y="638"/>
                  </a:lnTo>
                  <a:lnTo>
                    <a:pt x="1533" y="2298"/>
                  </a:lnTo>
                  <a:lnTo>
                    <a:pt x="821" y="520"/>
                  </a:lnTo>
                  <a:lnTo>
                    <a:pt x="101" y="1979"/>
                  </a:lnTo>
                  <a:lnTo>
                    <a:pt x="1" y="1860"/>
                  </a:lnTo>
                  <a:lnTo>
                    <a:pt x="1" y="2490"/>
                  </a:lnTo>
                  <a:lnTo>
                    <a:pt x="183" y="2717"/>
                  </a:lnTo>
                  <a:lnTo>
                    <a:pt x="785" y="1496"/>
                  </a:lnTo>
                  <a:lnTo>
                    <a:pt x="1505" y="3283"/>
                  </a:lnTo>
                  <a:lnTo>
                    <a:pt x="2426" y="1377"/>
                  </a:lnTo>
                  <a:lnTo>
                    <a:pt x="3466" y="2635"/>
                  </a:lnTo>
                  <a:lnTo>
                    <a:pt x="4368" y="1359"/>
                  </a:lnTo>
                  <a:lnTo>
                    <a:pt x="5371" y="2918"/>
                  </a:lnTo>
                  <a:lnTo>
                    <a:pt x="5536" y="2818"/>
                  </a:lnTo>
                  <a:lnTo>
                    <a:pt x="5554" y="2809"/>
                  </a:lnTo>
                  <a:lnTo>
                    <a:pt x="5590" y="2772"/>
                  </a:lnTo>
                  <a:lnTo>
                    <a:pt x="5645" y="2717"/>
                  </a:lnTo>
                  <a:lnTo>
                    <a:pt x="5727" y="2608"/>
                  </a:lnTo>
                  <a:lnTo>
                    <a:pt x="6046" y="2198"/>
                  </a:lnTo>
                  <a:lnTo>
                    <a:pt x="6602" y="1432"/>
                  </a:lnTo>
                  <a:lnTo>
                    <a:pt x="7678" y="2225"/>
                  </a:lnTo>
                  <a:lnTo>
                    <a:pt x="8499" y="1286"/>
                  </a:lnTo>
                  <a:lnTo>
                    <a:pt x="9757" y="3283"/>
                  </a:lnTo>
                  <a:lnTo>
                    <a:pt x="10733" y="1186"/>
                  </a:lnTo>
                  <a:lnTo>
                    <a:pt x="11481" y="3921"/>
                  </a:lnTo>
                  <a:lnTo>
                    <a:pt x="12347" y="1879"/>
                  </a:lnTo>
                  <a:lnTo>
                    <a:pt x="13150" y="3392"/>
                  </a:lnTo>
                  <a:lnTo>
                    <a:pt x="13660" y="1669"/>
                  </a:lnTo>
                  <a:lnTo>
                    <a:pt x="14034" y="3575"/>
                  </a:lnTo>
                  <a:lnTo>
                    <a:pt x="15283" y="1249"/>
                  </a:lnTo>
                  <a:lnTo>
                    <a:pt x="16305" y="3055"/>
                  </a:lnTo>
                  <a:lnTo>
                    <a:pt x="17271" y="1541"/>
                  </a:lnTo>
                  <a:lnTo>
                    <a:pt x="18265" y="2891"/>
                  </a:lnTo>
                  <a:lnTo>
                    <a:pt x="19715" y="1404"/>
                  </a:lnTo>
                  <a:lnTo>
                    <a:pt x="20563" y="2544"/>
                  </a:lnTo>
                  <a:lnTo>
                    <a:pt x="21694" y="1477"/>
                  </a:lnTo>
                  <a:lnTo>
                    <a:pt x="22615" y="2216"/>
                  </a:lnTo>
                  <a:lnTo>
                    <a:pt x="23435" y="1559"/>
                  </a:lnTo>
                  <a:lnTo>
                    <a:pt x="24721" y="2918"/>
                  </a:lnTo>
                  <a:lnTo>
                    <a:pt x="25934" y="1377"/>
                  </a:lnTo>
                  <a:lnTo>
                    <a:pt x="26992" y="2964"/>
                  </a:lnTo>
                  <a:lnTo>
                    <a:pt x="27876" y="1468"/>
                  </a:lnTo>
                  <a:lnTo>
                    <a:pt x="28742" y="2462"/>
                  </a:lnTo>
                  <a:lnTo>
                    <a:pt x="29372" y="1404"/>
                  </a:lnTo>
                  <a:lnTo>
                    <a:pt x="30083" y="2262"/>
                  </a:lnTo>
                  <a:lnTo>
                    <a:pt x="30794" y="1486"/>
                  </a:lnTo>
                  <a:lnTo>
                    <a:pt x="31369" y="2763"/>
                  </a:lnTo>
                  <a:lnTo>
                    <a:pt x="32244" y="1423"/>
                  </a:lnTo>
                  <a:lnTo>
                    <a:pt x="32645" y="1824"/>
                  </a:lnTo>
                  <a:lnTo>
                    <a:pt x="32645" y="1258"/>
                  </a:lnTo>
                  <a:lnTo>
                    <a:pt x="32189" y="793"/>
                  </a:lnTo>
                  <a:lnTo>
                    <a:pt x="31442" y="1933"/>
                  </a:lnTo>
                  <a:lnTo>
                    <a:pt x="30922" y="766"/>
                  </a:lnTo>
                  <a:lnTo>
                    <a:pt x="30101" y="1660"/>
                  </a:lnTo>
                  <a:lnTo>
                    <a:pt x="29308" y="711"/>
                  </a:lnTo>
                  <a:lnTo>
                    <a:pt x="28679" y="1787"/>
                  </a:lnTo>
                  <a:lnTo>
                    <a:pt x="27812" y="784"/>
                  </a:lnTo>
                  <a:lnTo>
                    <a:pt x="26973" y="2207"/>
                  </a:lnTo>
                  <a:lnTo>
                    <a:pt x="25970" y="693"/>
                  </a:lnTo>
                  <a:lnTo>
                    <a:pt x="24694" y="2307"/>
                  </a:lnTo>
                  <a:lnTo>
                    <a:pt x="23472" y="1021"/>
                  </a:lnTo>
                  <a:lnTo>
                    <a:pt x="22615" y="1705"/>
                  </a:lnTo>
                  <a:lnTo>
                    <a:pt x="21676" y="948"/>
                  </a:lnTo>
                  <a:lnTo>
                    <a:pt x="20618" y="1952"/>
                  </a:lnTo>
                  <a:lnTo>
                    <a:pt x="19751" y="793"/>
                  </a:lnTo>
                  <a:lnTo>
                    <a:pt x="18311" y="2280"/>
                  </a:lnTo>
                  <a:lnTo>
                    <a:pt x="17253" y="830"/>
                  </a:lnTo>
                  <a:lnTo>
                    <a:pt x="16332" y="2289"/>
                  </a:lnTo>
                  <a:lnTo>
                    <a:pt x="15274" y="420"/>
                  </a:lnTo>
                  <a:lnTo>
                    <a:pt x="14207" y="2398"/>
                  </a:lnTo>
                  <a:lnTo>
                    <a:pt x="137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22" name="Google Shape;499;p23">
              <a:extLst>
                <a:ext uri="{FF2B5EF4-FFF2-40B4-BE49-F238E27FC236}">
                  <a16:creationId xmlns:a16="http://schemas.microsoft.com/office/drawing/2014/main" id="{565EC549-7681-13A9-F34A-C38744315408}"/>
                </a:ext>
              </a:extLst>
            </p:cNvPr>
            <p:cNvSpPr/>
            <p:nvPr/>
          </p:nvSpPr>
          <p:spPr>
            <a:xfrm flipH="1">
              <a:off x="2546120" y="3707768"/>
              <a:ext cx="2100221" cy="560828"/>
            </a:xfrm>
            <a:custGeom>
              <a:avLst/>
              <a:gdLst/>
              <a:ahLst/>
              <a:cxnLst/>
              <a:rect l="l" t="t" r="r" b="b"/>
              <a:pathLst>
                <a:path w="32646" h="7333" extrusionOk="0">
                  <a:moveTo>
                    <a:pt x="8226" y="1"/>
                  </a:moveTo>
                  <a:lnTo>
                    <a:pt x="8162" y="10"/>
                  </a:lnTo>
                  <a:lnTo>
                    <a:pt x="8107" y="28"/>
                  </a:lnTo>
                  <a:lnTo>
                    <a:pt x="8061" y="65"/>
                  </a:lnTo>
                  <a:lnTo>
                    <a:pt x="8025" y="119"/>
                  </a:lnTo>
                  <a:lnTo>
                    <a:pt x="6128" y="4241"/>
                  </a:lnTo>
                  <a:lnTo>
                    <a:pt x="5526" y="2290"/>
                  </a:lnTo>
                  <a:lnTo>
                    <a:pt x="5499" y="2235"/>
                  </a:lnTo>
                  <a:lnTo>
                    <a:pt x="5463" y="2189"/>
                  </a:lnTo>
                  <a:lnTo>
                    <a:pt x="5408" y="2162"/>
                  </a:lnTo>
                  <a:lnTo>
                    <a:pt x="5344" y="2153"/>
                  </a:lnTo>
                  <a:lnTo>
                    <a:pt x="5280" y="2153"/>
                  </a:lnTo>
                  <a:lnTo>
                    <a:pt x="5253" y="2162"/>
                  </a:lnTo>
                  <a:lnTo>
                    <a:pt x="5226" y="2180"/>
                  </a:lnTo>
                  <a:lnTo>
                    <a:pt x="5180" y="2226"/>
                  </a:lnTo>
                  <a:lnTo>
                    <a:pt x="5153" y="2281"/>
                  </a:lnTo>
                  <a:lnTo>
                    <a:pt x="3922" y="5937"/>
                  </a:lnTo>
                  <a:lnTo>
                    <a:pt x="2846" y="1414"/>
                  </a:lnTo>
                  <a:lnTo>
                    <a:pt x="2818" y="1360"/>
                  </a:lnTo>
                  <a:lnTo>
                    <a:pt x="2782" y="1314"/>
                  </a:lnTo>
                  <a:lnTo>
                    <a:pt x="2727" y="1278"/>
                  </a:lnTo>
                  <a:lnTo>
                    <a:pt x="2672" y="1259"/>
                  </a:lnTo>
                  <a:lnTo>
                    <a:pt x="2608" y="1268"/>
                  </a:lnTo>
                  <a:lnTo>
                    <a:pt x="2554" y="1287"/>
                  </a:lnTo>
                  <a:lnTo>
                    <a:pt x="2508" y="1323"/>
                  </a:lnTo>
                  <a:lnTo>
                    <a:pt x="2472" y="1378"/>
                  </a:lnTo>
                  <a:lnTo>
                    <a:pt x="1450" y="3612"/>
                  </a:lnTo>
                  <a:lnTo>
                    <a:pt x="37" y="3612"/>
                  </a:lnTo>
                  <a:lnTo>
                    <a:pt x="1" y="3621"/>
                  </a:lnTo>
                  <a:lnTo>
                    <a:pt x="1" y="3995"/>
                  </a:lnTo>
                  <a:lnTo>
                    <a:pt x="37" y="4004"/>
                  </a:lnTo>
                  <a:lnTo>
                    <a:pt x="1578" y="4004"/>
                  </a:lnTo>
                  <a:lnTo>
                    <a:pt x="1633" y="3995"/>
                  </a:lnTo>
                  <a:lnTo>
                    <a:pt x="1678" y="3977"/>
                  </a:lnTo>
                  <a:lnTo>
                    <a:pt x="1724" y="3940"/>
                  </a:lnTo>
                  <a:lnTo>
                    <a:pt x="1751" y="3895"/>
                  </a:lnTo>
                  <a:lnTo>
                    <a:pt x="2590" y="2062"/>
                  </a:lnTo>
                  <a:lnTo>
                    <a:pt x="3694" y="6694"/>
                  </a:lnTo>
                  <a:lnTo>
                    <a:pt x="3721" y="6749"/>
                  </a:lnTo>
                  <a:lnTo>
                    <a:pt x="3767" y="6794"/>
                  </a:lnTo>
                  <a:lnTo>
                    <a:pt x="3821" y="6831"/>
                  </a:lnTo>
                  <a:lnTo>
                    <a:pt x="3876" y="6840"/>
                  </a:lnTo>
                  <a:lnTo>
                    <a:pt x="3940" y="6840"/>
                  </a:lnTo>
                  <a:lnTo>
                    <a:pt x="3976" y="6831"/>
                  </a:lnTo>
                  <a:lnTo>
                    <a:pt x="4004" y="6813"/>
                  </a:lnTo>
                  <a:lnTo>
                    <a:pt x="4049" y="6767"/>
                  </a:lnTo>
                  <a:lnTo>
                    <a:pt x="4077" y="6712"/>
                  </a:lnTo>
                  <a:lnTo>
                    <a:pt x="5335" y="2983"/>
                  </a:lnTo>
                  <a:lnTo>
                    <a:pt x="5909" y="4852"/>
                  </a:lnTo>
                  <a:lnTo>
                    <a:pt x="5928" y="4907"/>
                  </a:lnTo>
                  <a:lnTo>
                    <a:pt x="5973" y="4943"/>
                  </a:lnTo>
                  <a:lnTo>
                    <a:pt x="6019" y="4980"/>
                  </a:lnTo>
                  <a:lnTo>
                    <a:pt x="6083" y="4989"/>
                  </a:lnTo>
                  <a:lnTo>
                    <a:pt x="6137" y="4980"/>
                  </a:lnTo>
                  <a:lnTo>
                    <a:pt x="6192" y="4961"/>
                  </a:lnTo>
                  <a:lnTo>
                    <a:pt x="6238" y="4925"/>
                  </a:lnTo>
                  <a:lnTo>
                    <a:pt x="6274" y="4879"/>
                  </a:lnTo>
                  <a:lnTo>
                    <a:pt x="8134" y="822"/>
                  </a:lnTo>
                  <a:lnTo>
                    <a:pt x="9502" y="7168"/>
                  </a:lnTo>
                  <a:lnTo>
                    <a:pt x="9511" y="7205"/>
                  </a:lnTo>
                  <a:lnTo>
                    <a:pt x="9520" y="7232"/>
                  </a:lnTo>
                  <a:lnTo>
                    <a:pt x="9566" y="7278"/>
                  </a:lnTo>
                  <a:lnTo>
                    <a:pt x="9621" y="7314"/>
                  </a:lnTo>
                  <a:lnTo>
                    <a:pt x="9648" y="7323"/>
                  </a:lnTo>
                  <a:lnTo>
                    <a:pt x="9685" y="7332"/>
                  </a:lnTo>
                  <a:lnTo>
                    <a:pt x="9694" y="7332"/>
                  </a:lnTo>
                  <a:lnTo>
                    <a:pt x="9748" y="7314"/>
                  </a:lnTo>
                  <a:lnTo>
                    <a:pt x="9812" y="7287"/>
                  </a:lnTo>
                  <a:lnTo>
                    <a:pt x="9849" y="7241"/>
                  </a:lnTo>
                  <a:lnTo>
                    <a:pt x="9876" y="7186"/>
                  </a:lnTo>
                  <a:lnTo>
                    <a:pt x="11235" y="2618"/>
                  </a:lnTo>
                  <a:lnTo>
                    <a:pt x="12302" y="6001"/>
                  </a:lnTo>
                  <a:lnTo>
                    <a:pt x="12329" y="6056"/>
                  </a:lnTo>
                  <a:lnTo>
                    <a:pt x="12375" y="6101"/>
                  </a:lnTo>
                  <a:lnTo>
                    <a:pt x="12429" y="6129"/>
                  </a:lnTo>
                  <a:lnTo>
                    <a:pt x="12484" y="6138"/>
                  </a:lnTo>
                  <a:lnTo>
                    <a:pt x="12539" y="6129"/>
                  </a:lnTo>
                  <a:lnTo>
                    <a:pt x="12593" y="6110"/>
                  </a:lnTo>
                  <a:lnTo>
                    <a:pt x="12639" y="6074"/>
                  </a:lnTo>
                  <a:lnTo>
                    <a:pt x="12675" y="6019"/>
                  </a:lnTo>
                  <a:lnTo>
                    <a:pt x="13952" y="2974"/>
                  </a:lnTo>
                  <a:lnTo>
                    <a:pt x="14864" y="5107"/>
                  </a:lnTo>
                  <a:lnTo>
                    <a:pt x="14891" y="5153"/>
                  </a:lnTo>
                  <a:lnTo>
                    <a:pt x="14928" y="5189"/>
                  </a:lnTo>
                  <a:lnTo>
                    <a:pt x="14973" y="5217"/>
                  </a:lnTo>
                  <a:lnTo>
                    <a:pt x="15028" y="5226"/>
                  </a:lnTo>
                  <a:lnTo>
                    <a:pt x="15083" y="5226"/>
                  </a:lnTo>
                  <a:lnTo>
                    <a:pt x="15128" y="5217"/>
                  </a:lnTo>
                  <a:lnTo>
                    <a:pt x="15174" y="5189"/>
                  </a:lnTo>
                  <a:lnTo>
                    <a:pt x="15210" y="5153"/>
                  </a:lnTo>
                  <a:lnTo>
                    <a:pt x="16031" y="4004"/>
                  </a:lnTo>
                  <a:lnTo>
                    <a:pt x="20463" y="4004"/>
                  </a:lnTo>
                  <a:lnTo>
                    <a:pt x="20490" y="3995"/>
                  </a:lnTo>
                  <a:lnTo>
                    <a:pt x="20545" y="3968"/>
                  </a:lnTo>
                  <a:lnTo>
                    <a:pt x="20590" y="3913"/>
                  </a:lnTo>
                  <a:lnTo>
                    <a:pt x="20609" y="3885"/>
                  </a:lnTo>
                  <a:lnTo>
                    <a:pt x="20618" y="3858"/>
                  </a:lnTo>
                  <a:lnTo>
                    <a:pt x="21229" y="1460"/>
                  </a:lnTo>
                  <a:lnTo>
                    <a:pt x="22141" y="6074"/>
                  </a:lnTo>
                  <a:lnTo>
                    <a:pt x="22150" y="6110"/>
                  </a:lnTo>
                  <a:lnTo>
                    <a:pt x="22168" y="6138"/>
                  </a:lnTo>
                  <a:lnTo>
                    <a:pt x="22204" y="6183"/>
                  </a:lnTo>
                  <a:lnTo>
                    <a:pt x="22259" y="6220"/>
                  </a:lnTo>
                  <a:lnTo>
                    <a:pt x="22296" y="6229"/>
                  </a:lnTo>
                  <a:lnTo>
                    <a:pt x="22323" y="6238"/>
                  </a:lnTo>
                  <a:lnTo>
                    <a:pt x="22359" y="6229"/>
                  </a:lnTo>
                  <a:lnTo>
                    <a:pt x="22396" y="6229"/>
                  </a:lnTo>
                  <a:lnTo>
                    <a:pt x="22423" y="6211"/>
                  </a:lnTo>
                  <a:lnTo>
                    <a:pt x="22451" y="6202"/>
                  </a:lnTo>
                  <a:lnTo>
                    <a:pt x="22496" y="6156"/>
                  </a:lnTo>
                  <a:lnTo>
                    <a:pt x="22524" y="6092"/>
                  </a:lnTo>
                  <a:lnTo>
                    <a:pt x="23691" y="2062"/>
                  </a:lnTo>
                  <a:lnTo>
                    <a:pt x="24356" y="4834"/>
                  </a:lnTo>
                  <a:lnTo>
                    <a:pt x="24375" y="4898"/>
                  </a:lnTo>
                  <a:lnTo>
                    <a:pt x="24411" y="4943"/>
                  </a:lnTo>
                  <a:lnTo>
                    <a:pt x="24466" y="4971"/>
                  </a:lnTo>
                  <a:lnTo>
                    <a:pt x="24530" y="4989"/>
                  </a:lnTo>
                  <a:lnTo>
                    <a:pt x="24584" y="4980"/>
                  </a:lnTo>
                  <a:lnTo>
                    <a:pt x="24639" y="4961"/>
                  </a:lnTo>
                  <a:lnTo>
                    <a:pt x="24685" y="4925"/>
                  </a:lnTo>
                  <a:lnTo>
                    <a:pt x="24721" y="4870"/>
                  </a:lnTo>
                  <a:lnTo>
                    <a:pt x="25606" y="2928"/>
                  </a:lnTo>
                  <a:lnTo>
                    <a:pt x="26527" y="5955"/>
                  </a:lnTo>
                  <a:lnTo>
                    <a:pt x="26554" y="6010"/>
                  </a:lnTo>
                  <a:lnTo>
                    <a:pt x="26600" y="6056"/>
                  </a:lnTo>
                  <a:lnTo>
                    <a:pt x="26654" y="6083"/>
                  </a:lnTo>
                  <a:lnTo>
                    <a:pt x="26718" y="6092"/>
                  </a:lnTo>
                  <a:lnTo>
                    <a:pt x="26782" y="6083"/>
                  </a:lnTo>
                  <a:lnTo>
                    <a:pt x="26837" y="6056"/>
                  </a:lnTo>
                  <a:lnTo>
                    <a:pt x="26873" y="6010"/>
                  </a:lnTo>
                  <a:lnTo>
                    <a:pt x="26900" y="5955"/>
                  </a:lnTo>
                  <a:lnTo>
                    <a:pt x="27894" y="2974"/>
                  </a:lnTo>
                  <a:lnTo>
                    <a:pt x="28761" y="4989"/>
                  </a:lnTo>
                  <a:lnTo>
                    <a:pt x="28788" y="5034"/>
                  </a:lnTo>
                  <a:lnTo>
                    <a:pt x="28834" y="5071"/>
                  </a:lnTo>
                  <a:lnTo>
                    <a:pt x="28888" y="5089"/>
                  </a:lnTo>
                  <a:lnTo>
                    <a:pt x="28943" y="5107"/>
                  </a:lnTo>
                  <a:lnTo>
                    <a:pt x="28998" y="5089"/>
                  </a:lnTo>
                  <a:lnTo>
                    <a:pt x="29052" y="5071"/>
                  </a:lnTo>
                  <a:lnTo>
                    <a:pt x="29098" y="5025"/>
                  </a:lnTo>
                  <a:lnTo>
                    <a:pt x="29125" y="4980"/>
                  </a:lnTo>
                  <a:lnTo>
                    <a:pt x="29828" y="3138"/>
                  </a:lnTo>
                  <a:lnTo>
                    <a:pt x="30776" y="5919"/>
                  </a:lnTo>
                  <a:lnTo>
                    <a:pt x="30812" y="5964"/>
                  </a:lnTo>
                  <a:lnTo>
                    <a:pt x="30849" y="6010"/>
                  </a:lnTo>
                  <a:lnTo>
                    <a:pt x="30904" y="6037"/>
                  </a:lnTo>
                  <a:lnTo>
                    <a:pt x="30967" y="6047"/>
                  </a:lnTo>
                  <a:lnTo>
                    <a:pt x="31031" y="6037"/>
                  </a:lnTo>
                  <a:lnTo>
                    <a:pt x="31086" y="6010"/>
                  </a:lnTo>
                  <a:lnTo>
                    <a:pt x="31132" y="5964"/>
                  </a:lnTo>
                  <a:lnTo>
                    <a:pt x="31159" y="5901"/>
                  </a:lnTo>
                  <a:lnTo>
                    <a:pt x="31688" y="4004"/>
                  </a:lnTo>
                  <a:lnTo>
                    <a:pt x="32600" y="4004"/>
                  </a:lnTo>
                  <a:lnTo>
                    <a:pt x="32645" y="3995"/>
                  </a:lnTo>
                  <a:lnTo>
                    <a:pt x="32645" y="3621"/>
                  </a:lnTo>
                  <a:lnTo>
                    <a:pt x="32600" y="3612"/>
                  </a:lnTo>
                  <a:lnTo>
                    <a:pt x="31542" y="3612"/>
                  </a:lnTo>
                  <a:lnTo>
                    <a:pt x="31478" y="3621"/>
                  </a:lnTo>
                  <a:lnTo>
                    <a:pt x="31423" y="3648"/>
                  </a:lnTo>
                  <a:lnTo>
                    <a:pt x="31378" y="3694"/>
                  </a:lnTo>
                  <a:lnTo>
                    <a:pt x="31350" y="3758"/>
                  </a:lnTo>
                  <a:lnTo>
                    <a:pt x="30949" y="5189"/>
                  </a:lnTo>
                  <a:lnTo>
                    <a:pt x="30019" y="2490"/>
                  </a:lnTo>
                  <a:lnTo>
                    <a:pt x="29992" y="2436"/>
                  </a:lnTo>
                  <a:lnTo>
                    <a:pt x="29955" y="2399"/>
                  </a:lnTo>
                  <a:lnTo>
                    <a:pt x="29901" y="2372"/>
                  </a:lnTo>
                  <a:lnTo>
                    <a:pt x="29837" y="2363"/>
                  </a:lnTo>
                  <a:lnTo>
                    <a:pt x="29782" y="2372"/>
                  </a:lnTo>
                  <a:lnTo>
                    <a:pt x="29736" y="2399"/>
                  </a:lnTo>
                  <a:lnTo>
                    <a:pt x="29682" y="2436"/>
                  </a:lnTo>
                  <a:lnTo>
                    <a:pt x="29663" y="2463"/>
                  </a:lnTo>
                  <a:lnTo>
                    <a:pt x="29654" y="2490"/>
                  </a:lnTo>
                  <a:lnTo>
                    <a:pt x="28934" y="4387"/>
                  </a:lnTo>
                  <a:lnTo>
                    <a:pt x="28059" y="2335"/>
                  </a:lnTo>
                  <a:lnTo>
                    <a:pt x="28022" y="2290"/>
                  </a:lnTo>
                  <a:lnTo>
                    <a:pt x="27976" y="2253"/>
                  </a:lnTo>
                  <a:lnTo>
                    <a:pt x="27922" y="2226"/>
                  </a:lnTo>
                  <a:lnTo>
                    <a:pt x="27867" y="2217"/>
                  </a:lnTo>
                  <a:lnTo>
                    <a:pt x="27803" y="2235"/>
                  </a:lnTo>
                  <a:lnTo>
                    <a:pt x="27758" y="2262"/>
                  </a:lnTo>
                  <a:lnTo>
                    <a:pt x="27712" y="2299"/>
                  </a:lnTo>
                  <a:lnTo>
                    <a:pt x="27685" y="2354"/>
                  </a:lnTo>
                  <a:lnTo>
                    <a:pt x="26727" y="5253"/>
                  </a:lnTo>
                  <a:lnTo>
                    <a:pt x="25834" y="2317"/>
                  </a:lnTo>
                  <a:lnTo>
                    <a:pt x="25806" y="2262"/>
                  </a:lnTo>
                  <a:lnTo>
                    <a:pt x="25761" y="2217"/>
                  </a:lnTo>
                  <a:lnTo>
                    <a:pt x="25715" y="2189"/>
                  </a:lnTo>
                  <a:lnTo>
                    <a:pt x="25651" y="2171"/>
                  </a:lnTo>
                  <a:lnTo>
                    <a:pt x="25597" y="2180"/>
                  </a:lnTo>
                  <a:lnTo>
                    <a:pt x="25542" y="2199"/>
                  </a:lnTo>
                  <a:lnTo>
                    <a:pt x="25496" y="2235"/>
                  </a:lnTo>
                  <a:lnTo>
                    <a:pt x="25460" y="2290"/>
                  </a:lnTo>
                  <a:lnTo>
                    <a:pt x="24603" y="4186"/>
                  </a:lnTo>
                  <a:lnTo>
                    <a:pt x="23900" y="1250"/>
                  </a:lnTo>
                  <a:lnTo>
                    <a:pt x="23882" y="1223"/>
                  </a:lnTo>
                  <a:lnTo>
                    <a:pt x="23873" y="1186"/>
                  </a:lnTo>
                  <a:lnTo>
                    <a:pt x="23828" y="1141"/>
                  </a:lnTo>
                  <a:lnTo>
                    <a:pt x="23773" y="1113"/>
                  </a:lnTo>
                  <a:lnTo>
                    <a:pt x="23745" y="1104"/>
                  </a:lnTo>
                  <a:lnTo>
                    <a:pt x="23709" y="1095"/>
                  </a:lnTo>
                  <a:lnTo>
                    <a:pt x="23645" y="1113"/>
                  </a:lnTo>
                  <a:lnTo>
                    <a:pt x="23590" y="1141"/>
                  </a:lnTo>
                  <a:lnTo>
                    <a:pt x="23545" y="1186"/>
                  </a:lnTo>
                  <a:lnTo>
                    <a:pt x="23517" y="1241"/>
                  </a:lnTo>
                  <a:lnTo>
                    <a:pt x="22369" y="5208"/>
                  </a:lnTo>
                  <a:lnTo>
                    <a:pt x="21448" y="530"/>
                  </a:lnTo>
                  <a:lnTo>
                    <a:pt x="21438" y="502"/>
                  </a:lnTo>
                  <a:lnTo>
                    <a:pt x="21429" y="475"/>
                  </a:lnTo>
                  <a:lnTo>
                    <a:pt x="21411" y="448"/>
                  </a:lnTo>
                  <a:lnTo>
                    <a:pt x="21384" y="420"/>
                  </a:lnTo>
                  <a:lnTo>
                    <a:pt x="21329" y="393"/>
                  </a:lnTo>
                  <a:lnTo>
                    <a:pt x="21302" y="375"/>
                  </a:lnTo>
                  <a:lnTo>
                    <a:pt x="21229" y="375"/>
                  </a:lnTo>
                  <a:lnTo>
                    <a:pt x="21192" y="384"/>
                  </a:lnTo>
                  <a:lnTo>
                    <a:pt x="21165" y="393"/>
                  </a:lnTo>
                  <a:lnTo>
                    <a:pt x="21138" y="411"/>
                  </a:lnTo>
                  <a:lnTo>
                    <a:pt x="21092" y="466"/>
                  </a:lnTo>
                  <a:lnTo>
                    <a:pt x="21065" y="521"/>
                  </a:lnTo>
                  <a:lnTo>
                    <a:pt x="20271" y="3612"/>
                  </a:lnTo>
                  <a:lnTo>
                    <a:pt x="15931" y="3612"/>
                  </a:lnTo>
                  <a:lnTo>
                    <a:pt x="15885" y="3621"/>
                  </a:lnTo>
                  <a:lnTo>
                    <a:pt x="15849" y="3630"/>
                  </a:lnTo>
                  <a:lnTo>
                    <a:pt x="15803" y="3657"/>
                  </a:lnTo>
                  <a:lnTo>
                    <a:pt x="15776" y="3694"/>
                  </a:lnTo>
                  <a:lnTo>
                    <a:pt x="15092" y="4642"/>
                  </a:lnTo>
                  <a:lnTo>
                    <a:pt x="14125" y="2390"/>
                  </a:lnTo>
                  <a:lnTo>
                    <a:pt x="14098" y="2335"/>
                  </a:lnTo>
                  <a:lnTo>
                    <a:pt x="14052" y="2299"/>
                  </a:lnTo>
                  <a:lnTo>
                    <a:pt x="14007" y="2281"/>
                  </a:lnTo>
                  <a:lnTo>
                    <a:pt x="13943" y="2271"/>
                  </a:lnTo>
                  <a:lnTo>
                    <a:pt x="13879" y="2271"/>
                  </a:lnTo>
                  <a:lnTo>
                    <a:pt x="13852" y="2281"/>
                  </a:lnTo>
                  <a:lnTo>
                    <a:pt x="13834" y="2299"/>
                  </a:lnTo>
                  <a:lnTo>
                    <a:pt x="13788" y="2335"/>
                  </a:lnTo>
                  <a:lnTo>
                    <a:pt x="13761" y="2390"/>
                  </a:lnTo>
                  <a:lnTo>
                    <a:pt x="12520" y="5372"/>
                  </a:lnTo>
                  <a:lnTo>
                    <a:pt x="11417" y="1888"/>
                  </a:lnTo>
                  <a:lnTo>
                    <a:pt x="11390" y="1834"/>
                  </a:lnTo>
                  <a:lnTo>
                    <a:pt x="11344" y="1788"/>
                  </a:lnTo>
                  <a:lnTo>
                    <a:pt x="11289" y="1761"/>
                  </a:lnTo>
                  <a:lnTo>
                    <a:pt x="11262" y="1752"/>
                  </a:lnTo>
                  <a:lnTo>
                    <a:pt x="11226" y="1752"/>
                  </a:lnTo>
                  <a:lnTo>
                    <a:pt x="11162" y="1761"/>
                  </a:lnTo>
                  <a:lnTo>
                    <a:pt x="11107" y="1797"/>
                  </a:lnTo>
                  <a:lnTo>
                    <a:pt x="11071" y="1834"/>
                  </a:lnTo>
                  <a:lnTo>
                    <a:pt x="11043" y="1898"/>
                  </a:lnTo>
                  <a:lnTo>
                    <a:pt x="9721" y="6338"/>
                  </a:lnTo>
                  <a:lnTo>
                    <a:pt x="8399" y="156"/>
                  </a:lnTo>
                  <a:lnTo>
                    <a:pt x="8371" y="101"/>
                  </a:lnTo>
                  <a:lnTo>
                    <a:pt x="8335" y="56"/>
                  </a:lnTo>
                  <a:lnTo>
                    <a:pt x="8289" y="19"/>
                  </a:lnTo>
                  <a:lnTo>
                    <a:pt x="82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sp>
        <p:nvSpPr>
          <p:cNvPr id="25" name="Google Shape;149;p19">
            <a:extLst>
              <a:ext uri="{FF2B5EF4-FFF2-40B4-BE49-F238E27FC236}">
                <a16:creationId xmlns:a16="http://schemas.microsoft.com/office/drawing/2014/main" id="{A74FA6E7-8CBD-8835-A832-3FB6FDF7A708}"/>
              </a:ext>
            </a:extLst>
          </p:cNvPr>
          <p:cNvSpPr/>
          <p:nvPr/>
        </p:nvSpPr>
        <p:spPr>
          <a:xfrm>
            <a:off x="4023515" y="1330038"/>
            <a:ext cx="1920900" cy="501900"/>
          </a:xfrm>
          <a:prstGeom prst="rect">
            <a:avLst/>
          </a:prstGeom>
          <a:noFill/>
          <a:ln>
            <a:noFill/>
          </a:ln>
        </p:spPr>
        <p:txBody>
          <a:bodyPr spcFirstLastPara="1" wrap="square" lIns="270000" tIns="91425" rIns="274300" bIns="91425" anchor="ctr" anchorCtr="0">
            <a:noAutofit/>
          </a:bodyPr>
          <a:lstStyle/>
          <a:p>
            <a:pPr marL="0" marR="0" lvl="0" indent="0" algn="l" rtl="0">
              <a:spcBef>
                <a:spcPts val="0"/>
              </a:spcBef>
              <a:spcAft>
                <a:spcPts val="0"/>
              </a:spcAft>
              <a:buClr>
                <a:srgbClr val="000000"/>
              </a:buClr>
              <a:buSzPts val="1100"/>
              <a:buFont typeface="Arial"/>
              <a:buNone/>
            </a:pPr>
            <a:endParaRPr sz="2000" dirty="0">
              <a:latin typeface="Fira Sans"/>
              <a:ea typeface="Fira Sans"/>
              <a:cs typeface="Fira Sans"/>
              <a:sym typeface="Fira Sans"/>
            </a:endParaRPr>
          </a:p>
        </p:txBody>
      </p:sp>
      <p:sp>
        <p:nvSpPr>
          <p:cNvPr id="28" name="TextBox 27">
            <a:extLst>
              <a:ext uri="{FF2B5EF4-FFF2-40B4-BE49-F238E27FC236}">
                <a16:creationId xmlns:a16="http://schemas.microsoft.com/office/drawing/2014/main" id="{59A2EA55-8ADB-04B7-04BB-1BD97F7F596E}"/>
              </a:ext>
            </a:extLst>
          </p:cNvPr>
          <p:cNvSpPr txBox="1"/>
          <p:nvPr/>
        </p:nvSpPr>
        <p:spPr>
          <a:xfrm>
            <a:off x="3521227" y="1370258"/>
            <a:ext cx="4572000" cy="1477328"/>
          </a:xfrm>
          <a:prstGeom prst="rect">
            <a:avLst/>
          </a:prstGeom>
          <a:noFill/>
        </p:spPr>
        <p:txBody>
          <a:bodyPr wrap="square">
            <a:spAutoFit/>
          </a:bodyPr>
          <a:lstStyle/>
          <a:p>
            <a:pPr marL="15240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uses to convert the analogy continuous  electrical signal to digital to enable us to use it and deal with signals coming from the brain.</a:t>
            </a:r>
            <a:endParaRPr lang="en-US" sz="1800" dirty="0">
              <a:latin typeface="Times New Roman" panose="02020603050405020304" pitchFamily="18" charset="0"/>
              <a:cs typeface="Times New Roman" panose="02020603050405020304" pitchFamily="18" charset="0"/>
            </a:endParaRPr>
          </a:p>
          <a:p>
            <a:pPr marL="152400" indent="0">
              <a:buNone/>
            </a:pPr>
            <a:endParaRPr lang="en-US" sz="1800" dirty="0"/>
          </a:p>
        </p:txBody>
      </p:sp>
      <p:grpSp>
        <p:nvGrpSpPr>
          <p:cNvPr id="31" name="Group 30">
            <a:extLst>
              <a:ext uri="{FF2B5EF4-FFF2-40B4-BE49-F238E27FC236}">
                <a16:creationId xmlns:a16="http://schemas.microsoft.com/office/drawing/2014/main" id="{9581BC0A-6959-7150-2D85-10E7DABDEA1C}"/>
              </a:ext>
            </a:extLst>
          </p:cNvPr>
          <p:cNvGrpSpPr/>
          <p:nvPr/>
        </p:nvGrpSpPr>
        <p:grpSpPr>
          <a:xfrm>
            <a:off x="5876510" y="2909494"/>
            <a:ext cx="2393795" cy="2089726"/>
            <a:chOff x="2408663" y="2847278"/>
            <a:chExt cx="2393795" cy="2026362"/>
          </a:xfrm>
        </p:grpSpPr>
        <p:sp>
          <p:nvSpPr>
            <p:cNvPr id="32" name="Google Shape;497;p23">
              <a:extLst>
                <a:ext uri="{FF2B5EF4-FFF2-40B4-BE49-F238E27FC236}">
                  <a16:creationId xmlns:a16="http://schemas.microsoft.com/office/drawing/2014/main" id="{1F4280CB-0389-9042-1985-4F28E94EE790}"/>
                </a:ext>
              </a:extLst>
            </p:cNvPr>
            <p:cNvSpPr/>
            <p:nvPr/>
          </p:nvSpPr>
          <p:spPr>
            <a:xfrm flipH="1">
              <a:off x="2408663" y="2847278"/>
              <a:ext cx="2393795" cy="1524000"/>
            </a:xfrm>
            <a:custGeom>
              <a:avLst/>
              <a:gdLst/>
              <a:ahLst/>
              <a:cxnLst/>
              <a:rect l="l" t="t" r="r" b="b"/>
              <a:pathLst>
                <a:path w="29390" h="18776" extrusionOk="0">
                  <a:moveTo>
                    <a:pt x="638" y="1"/>
                  </a:moveTo>
                  <a:lnTo>
                    <a:pt x="565" y="10"/>
                  </a:lnTo>
                  <a:lnTo>
                    <a:pt x="502" y="28"/>
                  </a:lnTo>
                  <a:lnTo>
                    <a:pt x="438" y="55"/>
                  </a:lnTo>
                  <a:lnTo>
                    <a:pt x="374" y="83"/>
                  </a:lnTo>
                  <a:lnTo>
                    <a:pt x="310" y="119"/>
                  </a:lnTo>
                  <a:lnTo>
                    <a:pt x="264" y="156"/>
                  </a:lnTo>
                  <a:lnTo>
                    <a:pt x="210" y="201"/>
                  </a:lnTo>
                  <a:lnTo>
                    <a:pt x="164" y="256"/>
                  </a:lnTo>
                  <a:lnTo>
                    <a:pt x="128" y="311"/>
                  </a:lnTo>
                  <a:lnTo>
                    <a:pt x="91" y="365"/>
                  </a:lnTo>
                  <a:lnTo>
                    <a:pt x="64" y="429"/>
                  </a:lnTo>
                  <a:lnTo>
                    <a:pt x="37" y="493"/>
                  </a:lnTo>
                  <a:lnTo>
                    <a:pt x="18" y="557"/>
                  </a:lnTo>
                  <a:lnTo>
                    <a:pt x="9" y="630"/>
                  </a:lnTo>
                  <a:lnTo>
                    <a:pt x="0" y="694"/>
                  </a:lnTo>
                  <a:lnTo>
                    <a:pt x="0" y="18074"/>
                  </a:lnTo>
                  <a:lnTo>
                    <a:pt x="9" y="18147"/>
                  </a:lnTo>
                  <a:lnTo>
                    <a:pt x="18" y="18220"/>
                  </a:lnTo>
                  <a:lnTo>
                    <a:pt x="37" y="18283"/>
                  </a:lnTo>
                  <a:lnTo>
                    <a:pt x="64" y="18347"/>
                  </a:lnTo>
                  <a:lnTo>
                    <a:pt x="91" y="18411"/>
                  </a:lnTo>
                  <a:lnTo>
                    <a:pt x="128" y="18466"/>
                  </a:lnTo>
                  <a:lnTo>
                    <a:pt x="164" y="18520"/>
                  </a:lnTo>
                  <a:lnTo>
                    <a:pt x="210" y="18575"/>
                  </a:lnTo>
                  <a:lnTo>
                    <a:pt x="264" y="18621"/>
                  </a:lnTo>
                  <a:lnTo>
                    <a:pt x="310" y="18657"/>
                  </a:lnTo>
                  <a:lnTo>
                    <a:pt x="374" y="18694"/>
                  </a:lnTo>
                  <a:lnTo>
                    <a:pt x="438" y="18721"/>
                  </a:lnTo>
                  <a:lnTo>
                    <a:pt x="502" y="18748"/>
                  </a:lnTo>
                  <a:lnTo>
                    <a:pt x="565" y="18767"/>
                  </a:lnTo>
                  <a:lnTo>
                    <a:pt x="638" y="18776"/>
                  </a:lnTo>
                  <a:lnTo>
                    <a:pt x="28760" y="18776"/>
                  </a:lnTo>
                  <a:lnTo>
                    <a:pt x="28833" y="18767"/>
                  </a:lnTo>
                  <a:lnTo>
                    <a:pt x="28897" y="18748"/>
                  </a:lnTo>
                  <a:lnTo>
                    <a:pt x="28961" y="18721"/>
                  </a:lnTo>
                  <a:lnTo>
                    <a:pt x="29025" y="18694"/>
                  </a:lnTo>
                  <a:lnTo>
                    <a:pt x="29079" y="18657"/>
                  </a:lnTo>
                  <a:lnTo>
                    <a:pt x="29134" y="18621"/>
                  </a:lnTo>
                  <a:lnTo>
                    <a:pt x="29189" y="18575"/>
                  </a:lnTo>
                  <a:lnTo>
                    <a:pt x="29225" y="18520"/>
                  </a:lnTo>
                  <a:lnTo>
                    <a:pt x="29271" y="18466"/>
                  </a:lnTo>
                  <a:lnTo>
                    <a:pt x="29307" y="18411"/>
                  </a:lnTo>
                  <a:lnTo>
                    <a:pt x="29335" y="18347"/>
                  </a:lnTo>
                  <a:lnTo>
                    <a:pt x="29362" y="18283"/>
                  </a:lnTo>
                  <a:lnTo>
                    <a:pt x="29380" y="18220"/>
                  </a:lnTo>
                  <a:lnTo>
                    <a:pt x="29389" y="18147"/>
                  </a:lnTo>
                  <a:lnTo>
                    <a:pt x="29389" y="18074"/>
                  </a:lnTo>
                  <a:lnTo>
                    <a:pt x="29389" y="694"/>
                  </a:lnTo>
                  <a:lnTo>
                    <a:pt x="29389" y="630"/>
                  </a:lnTo>
                  <a:lnTo>
                    <a:pt x="29380" y="557"/>
                  </a:lnTo>
                  <a:lnTo>
                    <a:pt x="29362" y="493"/>
                  </a:lnTo>
                  <a:lnTo>
                    <a:pt x="29335" y="429"/>
                  </a:lnTo>
                  <a:lnTo>
                    <a:pt x="29307" y="365"/>
                  </a:lnTo>
                  <a:lnTo>
                    <a:pt x="29271" y="311"/>
                  </a:lnTo>
                  <a:lnTo>
                    <a:pt x="29225" y="256"/>
                  </a:lnTo>
                  <a:lnTo>
                    <a:pt x="29189" y="201"/>
                  </a:lnTo>
                  <a:lnTo>
                    <a:pt x="29134" y="156"/>
                  </a:lnTo>
                  <a:lnTo>
                    <a:pt x="29079" y="119"/>
                  </a:lnTo>
                  <a:lnTo>
                    <a:pt x="29025" y="83"/>
                  </a:lnTo>
                  <a:lnTo>
                    <a:pt x="28961" y="55"/>
                  </a:lnTo>
                  <a:lnTo>
                    <a:pt x="28897" y="28"/>
                  </a:lnTo>
                  <a:lnTo>
                    <a:pt x="28833" y="10"/>
                  </a:lnTo>
                  <a:lnTo>
                    <a:pt x="2876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33" name="Rectangle 32">
              <a:extLst>
                <a:ext uri="{FF2B5EF4-FFF2-40B4-BE49-F238E27FC236}">
                  <a16:creationId xmlns:a16="http://schemas.microsoft.com/office/drawing/2014/main" id="{AF628D9B-2D0D-00F0-BD47-B560C8387A40}"/>
                </a:ext>
              </a:extLst>
            </p:cNvPr>
            <p:cNvSpPr/>
            <p:nvPr/>
          </p:nvSpPr>
          <p:spPr>
            <a:xfrm>
              <a:off x="2490439" y="2951355"/>
              <a:ext cx="2222810" cy="1353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numbers</a:t>
              </a:r>
            </a:p>
          </p:txBody>
        </p:sp>
        <p:sp>
          <p:nvSpPr>
            <p:cNvPr id="34" name="Google Shape;494;p23">
              <a:extLst>
                <a:ext uri="{FF2B5EF4-FFF2-40B4-BE49-F238E27FC236}">
                  <a16:creationId xmlns:a16="http://schemas.microsoft.com/office/drawing/2014/main" id="{62BC81B5-45E7-0016-7972-220ECE884E0A}"/>
                </a:ext>
              </a:extLst>
            </p:cNvPr>
            <p:cNvSpPr/>
            <p:nvPr/>
          </p:nvSpPr>
          <p:spPr>
            <a:xfrm flipH="1">
              <a:off x="2995124" y="4758538"/>
              <a:ext cx="1184905" cy="115102"/>
            </a:xfrm>
            <a:custGeom>
              <a:avLst/>
              <a:gdLst/>
              <a:ahLst/>
              <a:cxnLst/>
              <a:rect l="l" t="t" r="r" b="b"/>
              <a:pathLst>
                <a:path w="15493" h="1505" extrusionOk="0">
                  <a:moveTo>
                    <a:pt x="0" y="0"/>
                  </a:moveTo>
                  <a:lnTo>
                    <a:pt x="0" y="1505"/>
                  </a:lnTo>
                  <a:lnTo>
                    <a:pt x="15493" y="1505"/>
                  </a:lnTo>
                  <a:lnTo>
                    <a:pt x="15493"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35" name="Google Shape;495;p23">
              <a:extLst>
                <a:ext uri="{FF2B5EF4-FFF2-40B4-BE49-F238E27FC236}">
                  <a16:creationId xmlns:a16="http://schemas.microsoft.com/office/drawing/2014/main" id="{0B77E848-093F-8E84-065C-2CC7D42A1ADB}"/>
                </a:ext>
              </a:extLst>
            </p:cNvPr>
            <p:cNvSpPr/>
            <p:nvPr/>
          </p:nvSpPr>
          <p:spPr>
            <a:xfrm flipH="1">
              <a:off x="3323058" y="4378713"/>
              <a:ext cx="490655" cy="371707"/>
            </a:xfrm>
            <a:custGeom>
              <a:avLst/>
              <a:gdLst/>
              <a:ahLst/>
              <a:cxnLst/>
              <a:rect l="l" t="t" r="r" b="b"/>
              <a:pathLst>
                <a:path w="8235" h="10351" extrusionOk="0">
                  <a:moveTo>
                    <a:pt x="1" y="1"/>
                  </a:moveTo>
                  <a:lnTo>
                    <a:pt x="1" y="10350"/>
                  </a:lnTo>
                  <a:lnTo>
                    <a:pt x="8235" y="10350"/>
                  </a:lnTo>
                  <a:lnTo>
                    <a:pt x="8235"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3" name="Rectangle 2"/>
          <p:cNvSpPr/>
          <p:nvPr/>
        </p:nvSpPr>
        <p:spPr>
          <a:xfrm>
            <a:off x="2141948" y="1178437"/>
            <a:ext cx="4493539" cy="1754326"/>
          </a:xfrm>
          <a:prstGeom prst="rect">
            <a:avLst/>
          </a:prstGeom>
          <a:noFill/>
        </p:spPr>
        <p:txBody>
          <a:bodyPr wrap="none" lIns="91440" tIns="45720" rIns="91440" bIns="45720">
            <a:spAutoFit/>
          </a:bodyPr>
          <a:lstStyle/>
          <a:p>
            <a:pPr algn="ctr"/>
            <a:r>
              <a:rPr lang="en-US" sz="5400" b="1" dirty="0" smtClean="0">
                <a:ln w="12700" cmpd="sng">
                  <a:solidFill>
                    <a:schemeClr val="accent4"/>
                  </a:solidFill>
                  <a:prstDash val="solid"/>
                </a:ln>
                <a:solidFill>
                  <a:srgbClr val="9CE4D0"/>
                </a:solidFill>
              </a:rPr>
              <a:t>Signal</a:t>
            </a:r>
          </a:p>
          <a:p>
            <a:pPr algn="ctr"/>
            <a:r>
              <a:rPr lang="en-US" sz="5400" b="1" dirty="0" smtClean="0">
                <a:ln w="12700" cmpd="sng">
                  <a:solidFill>
                    <a:schemeClr val="accent4"/>
                  </a:solidFill>
                  <a:prstDash val="solid"/>
                </a:ln>
                <a:solidFill>
                  <a:srgbClr val="9CE4D0"/>
                </a:solidFill>
              </a:rPr>
              <a:t>  Processing </a:t>
            </a:r>
            <a:endParaRPr lang="en-US" sz="5400" b="1" dirty="0">
              <a:ln w="12700" cmpd="sng">
                <a:solidFill>
                  <a:schemeClr val="accent4"/>
                </a:solidFill>
                <a:prstDash val="solid"/>
              </a:ln>
              <a:solidFill>
                <a:srgbClr val="9CE4D0"/>
              </a:solidFill>
            </a:endParaRPr>
          </a:p>
        </p:txBody>
      </p:sp>
      <p:grpSp>
        <p:nvGrpSpPr>
          <p:cNvPr id="123" name="Google Shape;125;p18"/>
          <p:cNvGrpSpPr/>
          <p:nvPr/>
        </p:nvGrpSpPr>
        <p:grpSpPr>
          <a:xfrm flipH="1">
            <a:off x="2270484" y="3195860"/>
            <a:ext cx="956012" cy="1271690"/>
            <a:chOff x="400500" y="1028698"/>
            <a:chExt cx="3070900" cy="3297399"/>
          </a:xfrm>
        </p:grpSpPr>
        <p:sp>
          <p:nvSpPr>
            <p:cNvPr id="124" name="Google Shape;126;p18"/>
            <p:cNvSpPr/>
            <p:nvPr/>
          </p:nvSpPr>
          <p:spPr>
            <a:xfrm flipH="1">
              <a:off x="400500" y="1028698"/>
              <a:ext cx="3070900" cy="3297399"/>
            </a:xfrm>
            <a:custGeom>
              <a:avLst/>
              <a:gdLst/>
              <a:ahLst/>
              <a:cxnLst/>
              <a:rect l="l" t="t" r="r" b="b"/>
              <a:pathLst>
                <a:path w="25801" h="27704" extrusionOk="0">
                  <a:moveTo>
                    <a:pt x="13762" y="493"/>
                  </a:moveTo>
                  <a:cubicBezTo>
                    <a:pt x="13992" y="493"/>
                    <a:pt x="14222" y="500"/>
                    <a:pt x="14452" y="515"/>
                  </a:cubicBezTo>
                  <a:cubicBezTo>
                    <a:pt x="15977" y="626"/>
                    <a:pt x="17446" y="1074"/>
                    <a:pt x="18710" y="1822"/>
                  </a:cubicBezTo>
                  <a:cubicBezTo>
                    <a:pt x="20059" y="2599"/>
                    <a:pt x="21133" y="3686"/>
                    <a:pt x="21924" y="5019"/>
                  </a:cubicBezTo>
                  <a:cubicBezTo>
                    <a:pt x="25229" y="10695"/>
                    <a:pt x="22221" y="15878"/>
                    <a:pt x="20235" y="19307"/>
                  </a:cubicBezTo>
                  <a:cubicBezTo>
                    <a:pt x="19664" y="20286"/>
                    <a:pt x="19174" y="21145"/>
                    <a:pt x="18929" y="21838"/>
                  </a:cubicBezTo>
                  <a:lnTo>
                    <a:pt x="18903" y="21893"/>
                  </a:lnTo>
                  <a:lnTo>
                    <a:pt x="19474" y="27213"/>
                  </a:lnTo>
                  <a:lnTo>
                    <a:pt x="9595" y="27213"/>
                  </a:lnTo>
                  <a:lnTo>
                    <a:pt x="9226" y="25365"/>
                  </a:lnTo>
                  <a:lnTo>
                    <a:pt x="8981" y="25430"/>
                  </a:lnTo>
                  <a:cubicBezTo>
                    <a:pt x="8950" y="25430"/>
                    <a:pt x="6753" y="25968"/>
                    <a:pt x="5178" y="25968"/>
                  </a:cubicBezTo>
                  <a:cubicBezTo>
                    <a:pt x="4747" y="25968"/>
                    <a:pt x="4363" y="25928"/>
                    <a:pt x="4083" y="25825"/>
                  </a:cubicBezTo>
                  <a:cubicBezTo>
                    <a:pt x="3485" y="25610"/>
                    <a:pt x="3309" y="24832"/>
                    <a:pt x="3253" y="24235"/>
                  </a:cubicBezTo>
                  <a:cubicBezTo>
                    <a:pt x="3197" y="23513"/>
                    <a:pt x="3309" y="22847"/>
                    <a:pt x="3309" y="22847"/>
                  </a:cubicBezTo>
                  <a:lnTo>
                    <a:pt x="3322" y="22736"/>
                  </a:lnTo>
                  <a:lnTo>
                    <a:pt x="2776" y="22070"/>
                  </a:lnTo>
                  <a:cubicBezTo>
                    <a:pt x="2737" y="22001"/>
                    <a:pt x="2708" y="21919"/>
                    <a:pt x="2737" y="21838"/>
                  </a:cubicBezTo>
                  <a:cubicBezTo>
                    <a:pt x="2763" y="21756"/>
                    <a:pt x="2819" y="21704"/>
                    <a:pt x="2900" y="21674"/>
                  </a:cubicBezTo>
                  <a:lnTo>
                    <a:pt x="3606" y="21446"/>
                  </a:lnTo>
                  <a:lnTo>
                    <a:pt x="2355" y="20874"/>
                  </a:lnTo>
                  <a:cubicBezTo>
                    <a:pt x="2179" y="20776"/>
                    <a:pt x="2110" y="20574"/>
                    <a:pt x="2192" y="20398"/>
                  </a:cubicBezTo>
                  <a:cubicBezTo>
                    <a:pt x="2355" y="20028"/>
                    <a:pt x="2544" y="19457"/>
                    <a:pt x="2544" y="18833"/>
                  </a:cubicBezTo>
                  <a:lnTo>
                    <a:pt x="2544" y="18627"/>
                  </a:lnTo>
                  <a:lnTo>
                    <a:pt x="804" y="18245"/>
                  </a:lnTo>
                  <a:cubicBezTo>
                    <a:pt x="696" y="18219"/>
                    <a:pt x="614" y="18138"/>
                    <a:pt x="559" y="18043"/>
                  </a:cubicBezTo>
                  <a:cubicBezTo>
                    <a:pt x="520" y="17935"/>
                    <a:pt x="520" y="17824"/>
                    <a:pt x="572" y="17729"/>
                  </a:cubicBezTo>
                  <a:lnTo>
                    <a:pt x="2789" y="13853"/>
                  </a:lnTo>
                  <a:cubicBezTo>
                    <a:pt x="3103" y="13294"/>
                    <a:pt x="3158" y="12641"/>
                    <a:pt x="2926" y="12040"/>
                  </a:cubicBezTo>
                  <a:cubicBezTo>
                    <a:pt x="2845" y="11795"/>
                    <a:pt x="2737" y="11511"/>
                    <a:pt x="2626" y="11211"/>
                  </a:cubicBezTo>
                  <a:cubicBezTo>
                    <a:pt x="2205" y="9999"/>
                    <a:pt x="3390" y="7060"/>
                    <a:pt x="5281" y="4666"/>
                  </a:cubicBezTo>
                  <a:cubicBezTo>
                    <a:pt x="6437" y="3196"/>
                    <a:pt x="7868" y="2096"/>
                    <a:pt x="9540" y="1374"/>
                  </a:cubicBezTo>
                  <a:cubicBezTo>
                    <a:pt x="10878" y="785"/>
                    <a:pt x="12318" y="493"/>
                    <a:pt x="13762" y="493"/>
                  </a:cubicBezTo>
                  <a:close/>
                  <a:moveTo>
                    <a:pt x="13747" y="0"/>
                  </a:moveTo>
                  <a:cubicBezTo>
                    <a:pt x="12245" y="0"/>
                    <a:pt x="10741" y="317"/>
                    <a:pt x="9337" y="923"/>
                  </a:cubicBezTo>
                  <a:cubicBezTo>
                    <a:pt x="7593" y="1671"/>
                    <a:pt x="6098" y="2831"/>
                    <a:pt x="4899" y="4366"/>
                  </a:cubicBezTo>
                  <a:cubicBezTo>
                    <a:pt x="3132" y="6613"/>
                    <a:pt x="1633" y="9836"/>
                    <a:pt x="2165" y="11374"/>
                  </a:cubicBezTo>
                  <a:cubicBezTo>
                    <a:pt x="2273" y="11675"/>
                    <a:pt x="2381" y="11959"/>
                    <a:pt x="2479" y="12204"/>
                  </a:cubicBezTo>
                  <a:cubicBezTo>
                    <a:pt x="2642" y="12667"/>
                    <a:pt x="2600" y="13183"/>
                    <a:pt x="2355" y="13608"/>
                  </a:cubicBezTo>
                  <a:lnTo>
                    <a:pt x="150" y="17484"/>
                  </a:lnTo>
                  <a:cubicBezTo>
                    <a:pt x="13" y="17716"/>
                    <a:pt x="0" y="17987"/>
                    <a:pt x="111" y="18232"/>
                  </a:cubicBezTo>
                  <a:cubicBezTo>
                    <a:pt x="219" y="18490"/>
                    <a:pt x="438" y="18670"/>
                    <a:pt x="696" y="18722"/>
                  </a:cubicBezTo>
                  <a:lnTo>
                    <a:pt x="2054" y="19023"/>
                  </a:lnTo>
                  <a:cubicBezTo>
                    <a:pt x="2015" y="19486"/>
                    <a:pt x="1865" y="19908"/>
                    <a:pt x="1744" y="20192"/>
                  </a:cubicBezTo>
                  <a:cubicBezTo>
                    <a:pt x="1552" y="20613"/>
                    <a:pt x="1728" y="21119"/>
                    <a:pt x="2152" y="21309"/>
                  </a:cubicBezTo>
                  <a:lnTo>
                    <a:pt x="2410" y="21430"/>
                  </a:lnTo>
                  <a:cubicBezTo>
                    <a:pt x="2355" y="21511"/>
                    <a:pt x="2299" y="21593"/>
                    <a:pt x="2273" y="21704"/>
                  </a:cubicBezTo>
                  <a:cubicBezTo>
                    <a:pt x="2205" y="21936"/>
                    <a:pt x="2247" y="22194"/>
                    <a:pt x="2410" y="22370"/>
                  </a:cubicBezTo>
                  <a:lnTo>
                    <a:pt x="2806" y="22873"/>
                  </a:lnTo>
                  <a:cubicBezTo>
                    <a:pt x="2737" y="23418"/>
                    <a:pt x="2505" y="25773"/>
                    <a:pt x="3906" y="26289"/>
                  </a:cubicBezTo>
                  <a:cubicBezTo>
                    <a:pt x="4238" y="26408"/>
                    <a:pt x="4682" y="26454"/>
                    <a:pt x="5170" y="26454"/>
                  </a:cubicBezTo>
                  <a:cubicBezTo>
                    <a:pt x="6522" y="26454"/>
                    <a:pt x="8217" y="26102"/>
                    <a:pt x="8847" y="25962"/>
                  </a:cubicBezTo>
                  <a:lnTo>
                    <a:pt x="9200" y="27703"/>
                  </a:lnTo>
                  <a:lnTo>
                    <a:pt x="20016" y="27703"/>
                  </a:lnTo>
                  <a:lnTo>
                    <a:pt x="19406" y="21949"/>
                  </a:lnTo>
                  <a:cubicBezTo>
                    <a:pt x="19638" y="21309"/>
                    <a:pt x="20114" y="20492"/>
                    <a:pt x="20657" y="19552"/>
                  </a:cubicBezTo>
                  <a:cubicBezTo>
                    <a:pt x="22711" y="16028"/>
                    <a:pt x="25800" y="10695"/>
                    <a:pt x="22345" y="4774"/>
                  </a:cubicBezTo>
                  <a:cubicBezTo>
                    <a:pt x="21516" y="3360"/>
                    <a:pt x="20386" y="2230"/>
                    <a:pt x="18971" y="1400"/>
                  </a:cubicBezTo>
                  <a:cubicBezTo>
                    <a:pt x="17636" y="610"/>
                    <a:pt x="16084" y="136"/>
                    <a:pt x="14481" y="25"/>
                  </a:cubicBezTo>
                  <a:cubicBezTo>
                    <a:pt x="14237" y="8"/>
                    <a:pt x="13992" y="0"/>
                    <a:pt x="13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7;p18"/>
            <p:cNvSpPr/>
            <p:nvPr/>
          </p:nvSpPr>
          <p:spPr>
            <a:xfrm flipH="1">
              <a:off x="927587" y="1279893"/>
              <a:ext cx="1929036" cy="1666954"/>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ACEAD9">
                <a:alpha val="4866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8;p18"/>
            <p:cNvSpPr/>
            <p:nvPr/>
          </p:nvSpPr>
          <p:spPr>
            <a:xfrm flipH="1">
              <a:off x="1423975" y="2353232"/>
              <a:ext cx="112" cy="112"/>
            </a:xfrm>
            <a:custGeom>
              <a:avLst/>
              <a:gdLst/>
              <a:ahLst/>
              <a:cxnLst/>
              <a:rect l="l" t="t" r="r" b="b"/>
              <a:pathLst>
                <a:path w="1" h="1" extrusionOk="0">
                  <a:moveTo>
                    <a:pt x="0" y="0"/>
                  </a:moveTo>
                  <a:close/>
                </a:path>
              </a:pathLst>
            </a:custGeom>
            <a:solidFill>
              <a:srgbClr val="00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9;p18"/>
            <p:cNvSpPr/>
            <p:nvPr/>
          </p:nvSpPr>
          <p:spPr>
            <a:xfrm flipH="1">
              <a:off x="927585" y="1884939"/>
              <a:ext cx="1545058" cy="1063161"/>
            </a:xfrm>
            <a:custGeom>
              <a:avLst/>
              <a:gdLst/>
              <a:ahLst/>
              <a:cxnLst/>
              <a:rect l="l" t="t" r="r" b="b"/>
              <a:pathLst>
                <a:path w="13854" h="9533" extrusionOk="0">
                  <a:moveTo>
                    <a:pt x="10365" y="0"/>
                  </a:moveTo>
                  <a:cubicBezTo>
                    <a:pt x="9396" y="0"/>
                    <a:pt x="8509" y="338"/>
                    <a:pt x="7894" y="1028"/>
                  </a:cubicBezTo>
                  <a:cubicBezTo>
                    <a:pt x="7374" y="1600"/>
                    <a:pt x="7129" y="2335"/>
                    <a:pt x="7129" y="3122"/>
                  </a:cubicBezTo>
                  <a:cubicBezTo>
                    <a:pt x="7035" y="3095"/>
                    <a:pt x="6953" y="3069"/>
                    <a:pt x="6871" y="3056"/>
                  </a:cubicBezTo>
                  <a:cubicBezTo>
                    <a:pt x="6220" y="2898"/>
                    <a:pt x="5573" y="2823"/>
                    <a:pt x="4949" y="2823"/>
                  </a:cubicBezTo>
                  <a:cubicBezTo>
                    <a:pt x="2821" y="2823"/>
                    <a:pt x="947" y="3695"/>
                    <a:pt x="0" y="5137"/>
                  </a:cubicBezTo>
                  <a:cubicBezTo>
                    <a:pt x="301" y="5110"/>
                    <a:pt x="598" y="5029"/>
                    <a:pt x="898" y="4905"/>
                  </a:cubicBezTo>
                  <a:cubicBezTo>
                    <a:pt x="1006" y="4852"/>
                    <a:pt x="1130" y="4797"/>
                    <a:pt x="1238" y="4728"/>
                  </a:cubicBezTo>
                  <a:cubicBezTo>
                    <a:pt x="1251" y="4797"/>
                    <a:pt x="1280" y="4866"/>
                    <a:pt x="1306" y="4934"/>
                  </a:cubicBezTo>
                  <a:cubicBezTo>
                    <a:pt x="1743" y="5958"/>
                    <a:pt x="2776" y="6560"/>
                    <a:pt x="3886" y="6560"/>
                  </a:cubicBezTo>
                  <a:cubicBezTo>
                    <a:pt x="4295" y="6560"/>
                    <a:pt x="4714" y="6478"/>
                    <a:pt x="5118" y="6306"/>
                  </a:cubicBezTo>
                  <a:cubicBezTo>
                    <a:pt x="5170" y="6293"/>
                    <a:pt x="5225" y="6267"/>
                    <a:pt x="5281" y="6240"/>
                  </a:cubicBezTo>
                  <a:cubicBezTo>
                    <a:pt x="5579" y="6567"/>
                    <a:pt x="6020" y="6756"/>
                    <a:pt x="6486" y="6756"/>
                  </a:cubicBezTo>
                  <a:cubicBezTo>
                    <a:pt x="6659" y="6756"/>
                    <a:pt x="6835" y="6730"/>
                    <a:pt x="7009" y="6675"/>
                  </a:cubicBezTo>
                  <a:cubicBezTo>
                    <a:pt x="7077" y="6920"/>
                    <a:pt x="7185" y="7165"/>
                    <a:pt x="7306" y="7410"/>
                  </a:cubicBezTo>
                  <a:cubicBezTo>
                    <a:pt x="7946" y="8621"/>
                    <a:pt x="9050" y="9382"/>
                    <a:pt x="10163" y="9532"/>
                  </a:cubicBezTo>
                  <a:lnTo>
                    <a:pt x="10670" y="9069"/>
                  </a:lnTo>
                  <a:cubicBezTo>
                    <a:pt x="10653" y="9069"/>
                    <a:pt x="10653" y="9056"/>
                    <a:pt x="10640" y="9056"/>
                  </a:cubicBezTo>
                  <a:cubicBezTo>
                    <a:pt x="9634" y="8742"/>
                    <a:pt x="8886" y="7792"/>
                    <a:pt x="8886" y="6675"/>
                  </a:cubicBezTo>
                  <a:lnTo>
                    <a:pt x="8886" y="6567"/>
                  </a:lnTo>
                  <a:cubicBezTo>
                    <a:pt x="9325" y="6828"/>
                    <a:pt x="9839" y="6967"/>
                    <a:pt x="10372" y="6967"/>
                  </a:cubicBezTo>
                  <a:cubicBezTo>
                    <a:pt x="10780" y="6967"/>
                    <a:pt x="11200" y="6885"/>
                    <a:pt x="11607" y="6714"/>
                  </a:cubicBezTo>
                  <a:cubicBezTo>
                    <a:pt x="13119" y="6077"/>
                    <a:pt x="13854" y="4415"/>
                    <a:pt x="13253" y="3001"/>
                  </a:cubicBezTo>
                  <a:cubicBezTo>
                    <a:pt x="13158" y="2769"/>
                    <a:pt x="13021" y="2550"/>
                    <a:pt x="12874" y="2374"/>
                  </a:cubicBezTo>
                  <a:cubicBezTo>
                    <a:pt x="13184" y="2034"/>
                    <a:pt x="13403" y="1600"/>
                    <a:pt x="13485" y="1110"/>
                  </a:cubicBezTo>
                  <a:cubicBezTo>
                    <a:pt x="12501" y="376"/>
                    <a:pt x="11387" y="0"/>
                    <a:pt x="10365" y="0"/>
                  </a:cubicBezTo>
                  <a:close/>
                </a:path>
              </a:pathLst>
            </a:custGeom>
            <a:solidFill>
              <a:schemeClr val="accent4"/>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0;p18"/>
            <p:cNvSpPr/>
            <p:nvPr/>
          </p:nvSpPr>
          <p:spPr>
            <a:xfrm flipH="1">
              <a:off x="941413" y="1279848"/>
              <a:ext cx="1141228" cy="1161860"/>
            </a:xfrm>
            <a:custGeom>
              <a:avLst/>
              <a:gdLst/>
              <a:ahLst/>
              <a:cxnLst/>
              <a:rect l="l" t="t" r="r" b="b"/>
              <a:pathLst>
                <a:path w="10233" h="10418" extrusionOk="0">
                  <a:moveTo>
                    <a:pt x="3470" y="1"/>
                  </a:moveTo>
                  <a:cubicBezTo>
                    <a:pt x="2582" y="1"/>
                    <a:pt x="1787" y="232"/>
                    <a:pt x="1252" y="630"/>
                  </a:cubicBezTo>
                  <a:cubicBezTo>
                    <a:pt x="1239" y="630"/>
                    <a:pt x="625" y="1352"/>
                    <a:pt x="491" y="1829"/>
                  </a:cubicBezTo>
                  <a:cubicBezTo>
                    <a:pt x="1" y="3556"/>
                    <a:pt x="1196" y="5408"/>
                    <a:pt x="3172" y="5966"/>
                  </a:cubicBezTo>
                  <a:cubicBezTo>
                    <a:pt x="3554" y="6071"/>
                    <a:pt x="3936" y="6119"/>
                    <a:pt x="4307" y="6119"/>
                  </a:cubicBezTo>
                  <a:cubicBezTo>
                    <a:pt x="4517" y="6119"/>
                    <a:pt x="4724" y="6104"/>
                    <a:pt x="4926" y="6074"/>
                  </a:cubicBezTo>
                  <a:lnTo>
                    <a:pt x="4926" y="6074"/>
                  </a:lnTo>
                  <a:cubicBezTo>
                    <a:pt x="4818" y="6851"/>
                    <a:pt x="5007" y="7612"/>
                    <a:pt x="5510" y="8184"/>
                  </a:cubicBezTo>
                  <a:cubicBezTo>
                    <a:pt x="5824" y="8537"/>
                    <a:pt x="6219" y="8781"/>
                    <a:pt x="6640" y="8919"/>
                  </a:cubicBezTo>
                  <a:cubicBezTo>
                    <a:pt x="6533" y="9774"/>
                    <a:pt x="7130" y="10375"/>
                    <a:pt x="8015" y="10414"/>
                  </a:cubicBezTo>
                  <a:cubicBezTo>
                    <a:pt x="8056" y="10416"/>
                    <a:pt x="8096" y="10417"/>
                    <a:pt x="8135" y="10417"/>
                  </a:cubicBezTo>
                  <a:cubicBezTo>
                    <a:pt x="9572" y="10417"/>
                    <a:pt x="9920" y="9219"/>
                    <a:pt x="9962" y="9203"/>
                  </a:cubicBezTo>
                  <a:cubicBezTo>
                    <a:pt x="9932" y="8945"/>
                    <a:pt x="9867" y="8687"/>
                    <a:pt x="9756" y="8429"/>
                  </a:cubicBezTo>
                  <a:cubicBezTo>
                    <a:pt x="9661" y="8197"/>
                    <a:pt x="9524" y="7978"/>
                    <a:pt x="9377" y="7802"/>
                  </a:cubicBezTo>
                  <a:cubicBezTo>
                    <a:pt x="10043" y="7096"/>
                    <a:pt x="10233" y="5911"/>
                    <a:pt x="9769" y="4794"/>
                  </a:cubicBezTo>
                  <a:cubicBezTo>
                    <a:pt x="9348" y="3801"/>
                    <a:pt x="8492" y="3148"/>
                    <a:pt x="7620" y="3027"/>
                  </a:cubicBezTo>
                  <a:cubicBezTo>
                    <a:pt x="7796" y="1802"/>
                    <a:pt x="6451" y="509"/>
                    <a:pt x="4560" y="114"/>
                  </a:cubicBezTo>
                  <a:cubicBezTo>
                    <a:pt x="4189" y="37"/>
                    <a:pt x="3823" y="1"/>
                    <a:pt x="3470"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1;p18"/>
            <p:cNvSpPr/>
            <p:nvPr/>
          </p:nvSpPr>
          <p:spPr>
            <a:xfrm flipH="1">
              <a:off x="2228184" y="1736946"/>
              <a:ext cx="628440" cy="723347"/>
            </a:xfrm>
            <a:custGeom>
              <a:avLst/>
              <a:gdLst/>
              <a:ahLst/>
              <a:cxnLst/>
              <a:rect l="l" t="t" r="r" b="b"/>
              <a:pathLst>
                <a:path w="5635" h="6486" extrusionOk="0">
                  <a:moveTo>
                    <a:pt x="1797" y="1"/>
                  </a:moveTo>
                  <a:cubicBezTo>
                    <a:pt x="1686" y="1"/>
                    <a:pt x="1458" y="40"/>
                    <a:pt x="1458" y="56"/>
                  </a:cubicBezTo>
                  <a:cubicBezTo>
                    <a:pt x="736" y="245"/>
                    <a:pt x="164" y="843"/>
                    <a:pt x="53" y="1620"/>
                  </a:cubicBezTo>
                  <a:cubicBezTo>
                    <a:pt x="1" y="2136"/>
                    <a:pt x="151" y="2626"/>
                    <a:pt x="448" y="3008"/>
                  </a:cubicBezTo>
                  <a:cubicBezTo>
                    <a:pt x="259" y="3606"/>
                    <a:pt x="259" y="4246"/>
                    <a:pt x="517" y="4844"/>
                  </a:cubicBezTo>
                  <a:cubicBezTo>
                    <a:pt x="954" y="5880"/>
                    <a:pt x="1988" y="6485"/>
                    <a:pt x="3104" y="6485"/>
                  </a:cubicBezTo>
                  <a:cubicBezTo>
                    <a:pt x="3514" y="6485"/>
                    <a:pt x="3935" y="6404"/>
                    <a:pt x="4341" y="6232"/>
                  </a:cubicBezTo>
                  <a:cubicBezTo>
                    <a:pt x="4449" y="6179"/>
                    <a:pt x="4573" y="6124"/>
                    <a:pt x="4681" y="6055"/>
                  </a:cubicBezTo>
                  <a:cubicBezTo>
                    <a:pt x="4681" y="6055"/>
                    <a:pt x="4681" y="6056"/>
                    <a:pt x="4681" y="6056"/>
                  </a:cubicBezTo>
                  <a:cubicBezTo>
                    <a:pt x="4695" y="6056"/>
                    <a:pt x="5497" y="5311"/>
                    <a:pt x="5416" y="4178"/>
                  </a:cubicBezTo>
                  <a:cubicBezTo>
                    <a:pt x="5390" y="3730"/>
                    <a:pt x="5308" y="3292"/>
                    <a:pt x="5132" y="2914"/>
                  </a:cubicBezTo>
                  <a:cubicBezTo>
                    <a:pt x="5635" y="2368"/>
                    <a:pt x="5621" y="1496"/>
                    <a:pt x="5089" y="954"/>
                  </a:cubicBezTo>
                  <a:cubicBezTo>
                    <a:pt x="4799" y="656"/>
                    <a:pt x="4419" y="507"/>
                    <a:pt x="4039" y="507"/>
                  </a:cubicBezTo>
                  <a:cubicBezTo>
                    <a:pt x="3812" y="507"/>
                    <a:pt x="3584" y="560"/>
                    <a:pt x="3375" y="667"/>
                  </a:cubicBezTo>
                  <a:cubicBezTo>
                    <a:pt x="2966" y="259"/>
                    <a:pt x="2408" y="1"/>
                    <a:pt x="1797" y="1"/>
                  </a:cubicBezTo>
                  <a:close/>
                </a:path>
              </a:pathLst>
            </a:cu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 name="Straight Arrow Connector 129"/>
          <p:cNvCxnSpPr/>
          <p:nvPr/>
        </p:nvCxnSpPr>
        <p:spPr>
          <a:xfrm>
            <a:off x="3189603" y="4019133"/>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B70034F0-AFC9-4E3F-9A3D-1A2F07E29854}"/>
              </a:ext>
            </a:extLst>
          </p:cNvPr>
          <p:cNvSpPr txBox="1"/>
          <p:nvPr/>
        </p:nvSpPr>
        <p:spPr>
          <a:xfrm>
            <a:off x="3077736" y="4051544"/>
            <a:ext cx="1843471" cy="261610"/>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Streaming Data</a:t>
            </a:r>
          </a:p>
        </p:txBody>
      </p:sp>
      <p:pic>
        <p:nvPicPr>
          <p:cNvPr id="132" name="Picture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104" y="4240501"/>
            <a:ext cx="340118" cy="341483"/>
          </a:xfrm>
          <a:prstGeom prst="rect">
            <a:avLst/>
          </a:prstGeom>
        </p:spPr>
      </p:pic>
      <p:sp>
        <p:nvSpPr>
          <p:cNvPr id="133" name="TextBox 132">
            <a:extLst>
              <a:ext uri="{FF2B5EF4-FFF2-40B4-BE49-F238E27FC236}">
                <a16:creationId xmlns:a16="http://schemas.microsoft.com/office/drawing/2014/main" id="{B70034F0-AFC9-4E3F-9A3D-1A2F07E29854}"/>
              </a:ext>
            </a:extLst>
          </p:cNvPr>
          <p:cNvSpPr txBox="1"/>
          <p:nvPr/>
        </p:nvSpPr>
        <p:spPr>
          <a:xfrm>
            <a:off x="4896398" y="4604945"/>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Server</a:t>
            </a:r>
          </a:p>
        </p:txBody>
      </p:sp>
      <p:pic>
        <p:nvPicPr>
          <p:cNvPr id="134" name="Picture 1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673" y="3334756"/>
            <a:ext cx="1722249" cy="1215705"/>
          </a:xfrm>
          <a:prstGeom prst="rect">
            <a:avLst/>
          </a:prstGeom>
        </p:spPr>
      </p:pic>
      <p:pic>
        <p:nvPicPr>
          <p:cNvPr id="135" name="Picture 134"/>
          <p:cNvPicPr>
            <a:picLocks noChangeAspect="1"/>
          </p:cNvPicPr>
          <p:nvPr/>
        </p:nvPicPr>
        <p:blipFill rotWithShape="1">
          <a:blip r:embed="rId5">
            <a:extLst>
              <a:ext uri="{28A0092B-C50C-407E-A947-70E740481C1C}">
                <a14:useLocalDpi xmlns:a14="http://schemas.microsoft.com/office/drawing/2010/main" val="0"/>
              </a:ext>
            </a:extLst>
          </a:blip>
          <a:srcRect b="11537"/>
          <a:stretch/>
        </p:blipFill>
        <p:spPr>
          <a:xfrm rot="5400000">
            <a:off x="3171608" y="3479638"/>
            <a:ext cx="464865" cy="443600"/>
          </a:xfrm>
          <a:prstGeom prst="rect">
            <a:avLst/>
          </a:prstGeom>
        </p:spPr>
      </p:pic>
      <p:sp>
        <p:nvSpPr>
          <p:cNvPr id="136" name="Rectangle 135"/>
          <p:cNvSpPr/>
          <p:nvPr/>
        </p:nvSpPr>
        <p:spPr>
          <a:xfrm>
            <a:off x="4807662" y="3578544"/>
            <a:ext cx="782541"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4726723" y="3694066"/>
            <a:ext cx="938077" cy="430887"/>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Signal</a:t>
            </a:r>
            <a:b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b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processing</a:t>
            </a:r>
            <a:endParaRPr lang="en-US" sz="1100" b="1"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4426237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 y="400050"/>
            <a:ext cx="9143999" cy="1014337"/>
          </a:xfrm>
          <a:prstGeom prst="rect">
            <a:avLst/>
          </a:prstGeom>
          <a:solidFill>
            <a:schemeClr val="tx2"/>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4000" dirty="0" smtClean="0">
                <a:solidFill>
                  <a:schemeClr val="tx2"/>
                </a:solidFill>
              </a:rPr>
              <a:t>.</a:t>
            </a:r>
            <a:endParaRPr lang="ar-EG" sz="4000" dirty="0">
              <a:solidFill>
                <a:schemeClr val="tx2"/>
              </a:solidFill>
            </a:endParaRPr>
          </a:p>
        </p:txBody>
      </p:sp>
      <p:sp>
        <p:nvSpPr>
          <p:cNvPr id="3" name="Rectangle 2"/>
          <p:cNvSpPr/>
          <p:nvPr/>
        </p:nvSpPr>
        <p:spPr>
          <a:xfrm>
            <a:off x="0" y="1713893"/>
            <a:ext cx="9144000" cy="28615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2" descr="https://www.mdpi.com/sensors/sensors-20-02872/article_deploy/html/images/sensors-20-02872-g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987" y="2120850"/>
            <a:ext cx="4655338" cy="26938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471862" y="2799300"/>
            <a:ext cx="982269" cy="1146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ectangle 5"/>
          <p:cNvSpPr/>
          <p:nvPr/>
        </p:nvSpPr>
        <p:spPr>
          <a:xfrm>
            <a:off x="4362450" y="2924175"/>
            <a:ext cx="371475"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6"/>
          <p:cNvSpPr/>
          <p:nvPr/>
        </p:nvSpPr>
        <p:spPr>
          <a:xfrm>
            <a:off x="2219325" y="2228850"/>
            <a:ext cx="1171575"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Analysis</a:t>
            </a:r>
            <a:endParaRPr lang="ar-EG" dirty="0">
              <a:solidFill>
                <a:schemeClr val="tx1"/>
              </a:solidFill>
            </a:endParaRPr>
          </a:p>
        </p:txBody>
      </p:sp>
      <p:sp>
        <p:nvSpPr>
          <p:cNvPr id="8" name="Rectangle 7"/>
          <p:cNvSpPr/>
          <p:nvPr/>
        </p:nvSpPr>
        <p:spPr>
          <a:xfrm>
            <a:off x="3831431" y="2228850"/>
            <a:ext cx="1062038"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200" dirty="0" smtClean="0">
                <a:solidFill>
                  <a:schemeClr val="tx1"/>
                </a:solidFill>
              </a:rPr>
              <a:t>Pattern Recognition </a:t>
            </a:r>
            <a:endParaRPr lang="ar-EG" sz="1200" dirty="0">
              <a:solidFill>
                <a:schemeClr val="tx1"/>
              </a:solidFill>
            </a:endParaRPr>
          </a:p>
        </p:txBody>
      </p:sp>
      <p:sp>
        <p:nvSpPr>
          <p:cNvPr id="9" name="Rectangle 8"/>
          <p:cNvSpPr/>
          <p:nvPr/>
        </p:nvSpPr>
        <p:spPr>
          <a:xfrm>
            <a:off x="5286375" y="2120850"/>
            <a:ext cx="2171699" cy="6784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Real Time Intelligent  Control System </a:t>
            </a:r>
            <a:endParaRPr lang="ar-EG" dirty="0">
              <a:solidFill>
                <a:schemeClr val="tx1"/>
              </a:solidFill>
            </a:endParaRPr>
          </a:p>
        </p:txBody>
      </p:sp>
      <p:sp>
        <p:nvSpPr>
          <p:cNvPr id="10" name="Rectangle 9"/>
          <p:cNvSpPr/>
          <p:nvPr/>
        </p:nvSpPr>
        <p:spPr>
          <a:xfrm>
            <a:off x="2285999" y="3114674"/>
            <a:ext cx="108585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Raw Data </a:t>
            </a:r>
            <a:endParaRPr lang="ar-EG" dirty="0">
              <a:solidFill>
                <a:schemeClr val="tx1"/>
              </a:solidFill>
            </a:endParaRPr>
          </a:p>
        </p:txBody>
      </p:sp>
      <p:sp>
        <p:nvSpPr>
          <p:cNvPr id="11" name="Rectangle 10"/>
          <p:cNvSpPr/>
          <p:nvPr/>
        </p:nvSpPr>
        <p:spPr>
          <a:xfrm>
            <a:off x="66260" y="524100"/>
            <a:ext cx="4770858" cy="707886"/>
          </a:xfrm>
          <a:prstGeom prst="rect">
            <a:avLst/>
          </a:prstGeom>
          <a:noFill/>
        </p:spPr>
        <p:txBody>
          <a:bodyPr wrap="none" lIns="91440" tIns="45720" rIns="91440" bIns="45720">
            <a:spAutoFit/>
          </a:bodyPr>
          <a:lstStyle/>
          <a:p>
            <a:r>
              <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3723717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799525"/>
            <a:ext cx="9143999" cy="1301675"/>
          </a:xfrm>
          <a:prstGeom prst="rect">
            <a:avLst/>
          </a:prstGeom>
          <a:solidFill>
            <a:srgbClr val="67BCD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buClr>
                <a:schemeClr val="dk1"/>
              </a:buClr>
              <a:buSzPts val="2800"/>
            </a:pPr>
            <a:r>
              <a:rPr lang="en-US" sz="3600" b="1" dirty="0" smtClean="0">
                <a:solidFill>
                  <a:schemeClr val="bg1"/>
                </a:solidFill>
                <a:latin typeface="Fira Sans Extra Condensed"/>
                <a:ea typeface="Fira Sans Extra Condensed"/>
                <a:cs typeface="Fira Sans Extra Condensed"/>
                <a:sym typeface="Fira Sans Extra Condensed"/>
              </a:rPr>
              <a:t>Requirements And Design</a:t>
            </a:r>
            <a:endParaRPr lang="ar-EG" sz="3600" b="1" dirty="0">
              <a:solidFill>
                <a:schemeClr val="bg1"/>
              </a:solidFill>
              <a:latin typeface="Fira Sans Extra Condensed"/>
              <a:ea typeface="Fira Sans Extra Condensed"/>
              <a:cs typeface="Fira Sans Extra Condensed"/>
              <a:sym typeface="Fira Sans Extra Condensed"/>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503" y="3527854"/>
            <a:ext cx="3191468" cy="1615646"/>
          </a:xfrm>
          <a:prstGeom prst="rect">
            <a:avLst/>
          </a:prstGeom>
        </p:spPr>
      </p:pic>
      <p:sp>
        <p:nvSpPr>
          <p:cNvPr id="7"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8" name="Rectangle 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ectangle 8"/>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6322997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28"/>
          <p:cNvSpPr/>
          <p:nvPr/>
        </p:nvSpPr>
        <p:spPr>
          <a:xfrm>
            <a:off x="2695625" y="959448"/>
            <a:ext cx="3752700" cy="3752400"/>
          </a:xfrm>
          <a:prstGeom prst="arc">
            <a:avLst>
              <a:gd name="adj1" fmla="val 12899926"/>
              <a:gd name="adj2" fmla="val 11918031"/>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3250650" y="1514475"/>
            <a:ext cx="2642700" cy="2642700"/>
          </a:xfrm>
          <a:prstGeom prst="ellipse">
            <a:avLst/>
          </a:prstGeom>
          <a:solidFill>
            <a:srgbClr val="B9C9D5">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txBox="1">
            <a:spLocks noGrp="1"/>
          </p:cNvSpPr>
          <p:nvPr>
            <p:ph type="title"/>
          </p:nvPr>
        </p:nvSpPr>
        <p:spPr>
          <a:xfrm>
            <a:off x="497355" y="425918"/>
            <a:ext cx="8229600" cy="371400"/>
          </a:xfrm>
          <a:prstGeom prst="rect">
            <a:avLst/>
          </a:prstGeom>
        </p:spPr>
        <p:txBody>
          <a:bodyPr spcFirstLastPara="1" wrap="square" lIns="91425" tIns="91425" rIns="91425" bIns="91425" anchor="ctr" anchorCtr="0">
            <a:noAutofit/>
          </a:bodyPr>
          <a:lstStyle/>
          <a:p>
            <a:pPr lvl="0"/>
            <a:r>
              <a:rPr lang="en-US" dirty="0" smtClean="0"/>
              <a:t>Requirements</a:t>
            </a:r>
            <a:endParaRPr dirty="0"/>
          </a:p>
        </p:txBody>
      </p:sp>
      <p:grpSp>
        <p:nvGrpSpPr>
          <p:cNvPr id="776" name="Google Shape;776;p28"/>
          <p:cNvGrpSpPr/>
          <p:nvPr/>
        </p:nvGrpSpPr>
        <p:grpSpPr>
          <a:xfrm>
            <a:off x="3801413" y="2023488"/>
            <a:ext cx="1541176" cy="1624677"/>
            <a:chOff x="997437" y="1590668"/>
            <a:chExt cx="2255159" cy="2377345"/>
          </a:xfrm>
        </p:grpSpPr>
        <p:sp>
          <p:nvSpPr>
            <p:cNvPr id="777" name="Google Shape;777;p28"/>
            <p:cNvSpPr/>
            <p:nvPr/>
          </p:nvSpPr>
          <p:spPr>
            <a:xfrm>
              <a:off x="1545797" y="1705820"/>
              <a:ext cx="1706799" cy="2147041"/>
            </a:xfrm>
            <a:custGeom>
              <a:avLst/>
              <a:gdLst/>
              <a:ahLst/>
              <a:cxnLst/>
              <a:rect l="l" t="t" r="r" b="b"/>
              <a:pathLst>
                <a:path w="150445" h="189250" extrusionOk="0">
                  <a:moveTo>
                    <a:pt x="36699" y="30260"/>
                  </a:moveTo>
                  <a:lnTo>
                    <a:pt x="50768" y="38392"/>
                  </a:lnTo>
                  <a:lnTo>
                    <a:pt x="50724" y="38658"/>
                  </a:lnTo>
                  <a:lnTo>
                    <a:pt x="50694" y="38923"/>
                  </a:lnTo>
                  <a:lnTo>
                    <a:pt x="50679" y="39203"/>
                  </a:lnTo>
                  <a:lnTo>
                    <a:pt x="50665" y="39483"/>
                  </a:lnTo>
                  <a:lnTo>
                    <a:pt x="50679" y="39925"/>
                  </a:lnTo>
                  <a:lnTo>
                    <a:pt x="50738" y="40352"/>
                  </a:lnTo>
                  <a:lnTo>
                    <a:pt x="50812" y="40779"/>
                  </a:lnTo>
                  <a:lnTo>
                    <a:pt x="50930" y="41192"/>
                  </a:lnTo>
                  <a:lnTo>
                    <a:pt x="51077" y="41589"/>
                  </a:lnTo>
                  <a:lnTo>
                    <a:pt x="51239" y="41972"/>
                  </a:lnTo>
                  <a:lnTo>
                    <a:pt x="51445" y="42341"/>
                  </a:lnTo>
                  <a:lnTo>
                    <a:pt x="51666" y="42694"/>
                  </a:lnTo>
                  <a:lnTo>
                    <a:pt x="51917" y="43033"/>
                  </a:lnTo>
                  <a:lnTo>
                    <a:pt x="52182" y="43342"/>
                  </a:lnTo>
                  <a:lnTo>
                    <a:pt x="52477" y="43637"/>
                  </a:lnTo>
                  <a:lnTo>
                    <a:pt x="52786" y="43917"/>
                  </a:lnTo>
                  <a:lnTo>
                    <a:pt x="53125" y="44153"/>
                  </a:lnTo>
                  <a:lnTo>
                    <a:pt x="53478" y="44388"/>
                  </a:lnTo>
                  <a:lnTo>
                    <a:pt x="53847" y="44580"/>
                  </a:lnTo>
                  <a:lnTo>
                    <a:pt x="54230" y="44757"/>
                  </a:lnTo>
                  <a:lnTo>
                    <a:pt x="54259" y="44771"/>
                  </a:lnTo>
                  <a:lnTo>
                    <a:pt x="54539" y="44875"/>
                  </a:lnTo>
                  <a:lnTo>
                    <a:pt x="54598" y="44889"/>
                  </a:lnTo>
                  <a:lnTo>
                    <a:pt x="54907" y="44978"/>
                  </a:lnTo>
                  <a:lnTo>
                    <a:pt x="54922" y="44992"/>
                  </a:lnTo>
                  <a:lnTo>
                    <a:pt x="55246" y="45066"/>
                  </a:lnTo>
                  <a:lnTo>
                    <a:pt x="55320" y="45081"/>
                  </a:lnTo>
                  <a:lnTo>
                    <a:pt x="55453" y="45096"/>
                  </a:lnTo>
                  <a:lnTo>
                    <a:pt x="55453" y="61964"/>
                  </a:lnTo>
                  <a:lnTo>
                    <a:pt x="55202" y="62023"/>
                  </a:lnTo>
                  <a:lnTo>
                    <a:pt x="54952" y="62067"/>
                  </a:lnTo>
                  <a:lnTo>
                    <a:pt x="54701" y="62141"/>
                  </a:lnTo>
                  <a:lnTo>
                    <a:pt x="54465" y="62214"/>
                  </a:lnTo>
                  <a:lnTo>
                    <a:pt x="54230" y="62303"/>
                  </a:lnTo>
                  <a:lnTo>
                    <a:pt x="54009" y="62406"/>
                  </a:lnTo>
                  <a:lnTo>
                    <a:pt x="53773" y="62509"/>
                  </a:lnTo>
                  <a:lnTo>
                    <a:pt x="53552" y="62627"/>
                  </a:lnTo>
                  <a:lnTo>
                    <a:pt x="53346" y="62759"/>
                  </a:lnTo>
                  <a:lnTo>
                    <a:pt x="53140" y="62892"/>
                  </a:lnTo>
                  <a:lnTo>
                    <a:pt x="52933" y="63039"/>
                  </a:lnTo>
                  <a:lnTo>
                    <a:pt x="52742" y="63187"/>
                  </a:lnTo>
                  <a:lnTo>
                    <a:pt x="52565" y="63349"/>
                  </a:lnTo>
                  <a:lnTo>
                    <a:pt x="52374" y="63525"/>
                  </a:lnTo>
                  <a:lnTo>
                    <a:pt x="52211" y="63702"/>
                  </a:lnTo>
                  <a:lnTo>
                    <a:pt x="52035" y="63879"/>
                  </a:lnTo>
                  <a:lnTo>
                    <a:pt x="51887" y="64071"/>
                  </a:lnTo>
                  <a:lnTo>
                    <a:pt x="51740" y="64262"/>
                  </a:lnTo>
                  <a:lnTo>
                    <a:pt x="51593" y="64468"/>
                  </a:lnTo>
                  <a:lnTo>
                    <a:pt x="51460" y="64689"/>
                  </a:lnTo>
                  <a:lnTo>
                    <a:pt x="51342" y="64896"/>
                  </a:lnTo>
                  <a:lnTo>
                    <a:pt x="51224" y="65117"/>
                  </a:lnTo>
                  <a:lnTo>
                    <a:pt x="51121" y="65352"/>
                  </a:lnTo>
                  <a:lnTo>
                    <a:pt x="51033" y="65573"/>
                  </a:lnTo>
                  <a:lnTo>
                    <a:pt x="50945" y="65809"/>
                  </a:lnTo>
                  <a:lnTo>
                    <a:pt x="50871" y="66059"/>
                  </a:lnTo>
                  <a:lnTo>
                    <a:pt x="50812" y="66310"/>
                  </a:lnTo>
                  <a:lnTo>
                    <a:pt x="50768" y="66560"/>
                  </a:lnTo>
                  <a:lnTo>
                    <a:pt x="50724" y="66811"/>
                  </a:lnTo>
                  <a:lnTo>
                    <a:pt x="50694" y="67061"/>
                  </a:lnTo>
                  <a:lnTo>
                    <a:pt x="50679" y="67326"/>
                  </a:lnTo>
                  <a:lnTo>
                    <a:pt x="50665" y="67592"/>
                  </a:lnTo>
                  <a:lnTo>
                    <a:pt x="50679" y="67857"/>
                  </a:lnTo>
                  <a:lnTo>
                    <a:pt x="50694" y="68122"/>
                  </a:lnTo>
                  <a:lnTo>
                    <a:pt x="50724" y="68372"/>
                  </a:lnTo>
                  <a:lnTo>
                    <a:pt x="50768" y="68638"/>
                  </a:lnTo>
                  <a:lnTo>
                    <a:pt x="50812" y="68888"/>
                  </a:lnTo>
                  <a:lnTo>
                    <a:pt x="50886" y="69138"/>
                  </a:lnTo>
                  <a:lnTo>
                    <a:pt x="50959" y="69374"/>
                  </a:lnTo>
                  <a:lnTo>
                    <a:pt x="51033" y="69610"/>
                  </a:lnTo>
                  <a:lnTo>
                    <a:pt x="37376" y="77506"/>
                  </a:lnTo>
                  <a:lnTo>
                    <a:pt x="37170" y="77271"/>
                  </a:lnTo>
                  <a:lnTo>
                    <a:pt x="36949" y="77050"/>
                  </a:lnTo>
                  <a:lnTo>
                    <a:pt x="36728" y="76829"/>
                  </a:lnTo>
                  <a:lnTo>
                    <a:pt x="36492" y="76637"/>
                  </a:lnTo>
                  <a:lnTo>
                    <a:pt x="36242" y="76446"/>
                  </a:lnTo>
                  <a:lnTo>
                    <a:pt x="35977" y="76283"/>
                  </a:lnTo>
                  <a:lnTo>
                    <a:pt x="35712" y="76121"/>
                  </a:lnTo>
                  <a:lnTo>
                    <a:pt x="35446" y="75974"/>
                  </a:lnTo>
                  <a:lnTo>
                    <a:pt x="35152" y="75842"/>
                  </a:lnTo>
                  <a:lnTo>
                    <a:pt x="34857" y="75738"/>
                  </a:lnTo>
                  <a:lnTo>
                    <a:pt x="34562" y="75635"/>
                  </a:lnTo>
                  <a:lnTo>
                    <a:pt x="34253" y="75562"/>
                  </a:lnTo>
                  <a:lnTo>
                    <a:pt x="33929" y="75488"/>
                  </a:lnTo>
                  <a:lnTo>
                    <a:pt x="33620" y="75444"/>
                  </a:lnTo>
                  <a:lnTo>
                    <a:pt x="33295" y="75414"/>
                  </a:lnTo>
                  <a:lnTo>
                    <a:pt x="32633" y="75414"/>
                  </a:lnTo>
                  <a:lnTo>
                    <a:pt x="32294" y="75444"/>
                  </a:lnTo>
                  <a:lnTo>
                    <a:pt x="31984" y="75488"/>
                  </a:lnTo>
                  <a:lnTo>
                    <a:pt x="31660" y="75562"/>
                  </a:lnTo>
                  <a:lnTo>
                    <a:pt x="31351" y="75635"/>
                  </a:lnTo>
                  <a:lnTo>
                    <a:pt x="31056" y="75738"/>
                  </a:lnTo>
                  <a:lnTo>
                    <a:pt x="30762" y="75842"/>
                  </a:lnTo>
                  <a:lnTo>
                    <a:pt x="30482" y="75974"/>
                  </a:lnTo>
                  <a:lnTo>
                    <a:pt x="30202" y="76121"/>
                  </a:lnTo>
                  <a:lnTo>
                    <a:pt x="29937" y="76283"/>
                  </a:lnTo>
                  <a:lnTo>
                    <a:pt x="29671" y="76446"/>
                  </a:lnTo>
                  <a:lnTo>
                    <a:pt x="29421" y="76637"/>
                  </a:lnTo>
                  <a:lnTo>
                    <a:pt x="29185" y="76829"/>
                  </a:lnTo>
                  <a:lnTo>
                    <a:pt x="28964" y="77050"/>
                  </a:lnTo>
                  <a:lnTo>
                    <a:pt x="28743" y="77271"/>
                  </a:lnTo>
                  <a:lnTo>
                    <a:pt x="28552" y="77506"/>
                  </a:lnTo>
                  <a:lnTo>
                    <a:pt x="14880" y="69610"/>
                  </a:lnTo>
                  <a:lnTo>
                    <a:pt x="14969" y="69374"/>
                  </a:lnTo>
                  <a:lnTo>
                    <a:pt x="15042" y="69138"/>
                  </a:lnTo>
                  <a:lnTo>
                    <a:pt x="15101" y="68888"/>
                  </a:lnTo>
                  <a:lnTo>
                    <a:pt x="15146" y="68638"/>
                  </a:lnTo>
                  <a:lnTo>
                    <a:pt x="15190" y="68372"/>
                  </a:lnTo>
                  <a:lnTo>
                    <a:pt x="15219" y="68122"/>
                  </a:lnTo>
                  <a:lnTo>
                    <a:pt x="15249" y="67857"/>
                  </a:lnTo>
                  <a:lnTo>
                    <a:pt x="15249" y="67592"/>
                  </a:lnTo>
                  <a:lnTo>
                    <a:pt x="15234" y="67238"/>
                  </a:lnTo>
                  <a:lnTo>
                    <a:pt x="15234" y="67194"/>
                  </a:lnTo>
                  <a:lnTo>
                    <a:pt x="15234" y="67135"/>
                  </a:lnTo>
                  <a:lnTo>
                    <a:pt x="15204" y="66899"/>
                  </a:lnTo>
                  <a:lnTo>
                    <a:pt x="15190" y="66811"/>
                  </a:lnTo>
                  <a:lnTo>
                    <a:pt x="15190" y="66796"/>
                  </a:lnTo>
                  <a:lnTo>
                    <a:pt x="15190" y="66767"/>
                  </a:lnTo>
                  <a:lnTo>
                    <a:pt x="15146" y="66516"/>
                  </a:lnTo>
                  <a:lnTo>
                    <a:pt x="15146" y="66487"/>
                  </a:lnTo>
                  <a:lnTo>
                    <a:pt x="15116" y="66383"/>
                  </a:lnTo>
                  <a:lnTo>
                    <a:pt x="15116" y="66354"/>
                  </a:lnTo>
                  <a:lnTo>
                    <a:pt x="15028" y="66015"/>
                  </a:lnTo>
                  <a:lnTo>
                    <a:pt x="15013" y="65971"/>
                  </a:lnTo>
                  <a:lnTo>
                    <a:pt x="14880" y="65588"/>
                  </a:lnTo>
                  <a:lnTo>
                    <a:pt x="14733" y="65220"/>
                  </a:lnTo>
                  <a:lnTo>
                    <a:pt x="14556" y="64866"/>
                  </a:lnTo>
                  <a:lnTo>
                    <a:pt x="14350" y="64527"/>
                  </a:lnTo>
                  <a:lnTo>
                    <a:pt x="14129" y="64203"/>
                  </a:lnTo>
                  <a:lnTo>
                    <a:pt x="13879" y="63894"/>
                  </a:lnTo>
                  <a:lnTo>
                    <a:pt x="13613" y="63599"/>
                  </a:lnTo>
                  <a:lnTo>
                    <a:pt x="13319" y="63319"/>
                  </a:lnTo>
                  <a:lnTo>
                    <a:pt x="13024" y="63069"/>
                  </a:lnTo>
                  <a:lnTo>
                    <a:pt x="12700" y="62848"/>
                  </a:lnTo>
                  <a:lnTo>
                    <a:pt x="12361" y="62642"/>
                  </a:lnTo>
                  <a:lnTo>
                    <a:pt x="12008" y="62450"/>
                  </a:lnTo>
                  <a:lnTo>
                    <a:pt x="11639" y="62288"/>
                  </a:lnTo>
                  <a:lnTo>
                    <a:pt x="11256" y="62155"/>
                  </a:lnTo>
                  <a:lnTo>
                    <a:pt x="10873" y="62052"/>
                  </a:lnTo>
                  <a:lnTo>
                    <a:pt x="10461" y="61964"/>
                  </a:lnTo>
                  <a:lnTo>
                    <a:pt x="10461" y="45096"/>
                  </a:lnTo>
                  <a:lnTo>
                    <a:pt x="10711" y="45051"/>
                  </a:lnTo>
                  <a:lnTo>
                    <a:pt x="10962" y="44992"/>
                  </a:lnTo>
                  <a:lnTo>
                    <a:pt x="11212" y="44919"/>
                  </a:lnTo>
                  <a:lnTo>
                    <a:pt x="11448" y="44845"/>
                  </a:lnTo>
                  <a:lnTo>
                    <a:pt x="11684" y="44757"/>
                  </a:lnTo>
                  <a:lnTo>
                    <a:pt x="11919" y="44654"/>
                  </a:lnTo>
                  <a:lnTo>
                    <a:pt x="12140" y="44550"/>
                  </a:lnTo>
                  <a:lnTo>
                    <a:pt x="12361" y="44433"/>
                  </a:lnTo>
                  <a:lnTo>
                    <a:pt x="12567" y="44300"/>
                  </a:lnTo>
                  <a:lnTo>
                    <a:pt x="12774" y="44167"/>
                  </a:lnTo>
                  <a:lnTo>
                    <a:pt x="12980" y="44020"/>
                  </a:lnTo>
                  <a:lnTo>
                    <a:pt x="13171" y="43873"/>
                  </a:lnTo>
                  <a:lnTo>
                    <a:pt x="13363" y="43711"/>
                  </a:lnTo>
                  <a:lnTo>
                    <a:pt x="13540" y="43549"/>
                  </a:lnTo>
                  <a:lnTo>
                    <a:pt x="13702" y="43372"/>
                  </a:lnTo>
                  <a:lnTo>
                    <a:pt x="13879" y="43180"/>
                  </a:lnTo>
                  <a:lnTo>
                    <a:pt x="14026" y="42989"/>
                  </a:lnTo>
                  <a:lnTo>
                    <a:pt x="14173" y="42797"/>
                  </a:lnTo>
                  <a:lnTo>
                    <a:pt x="14321" y="42591"/>
                  </a:lnTo>
                  <a:lnTo>
                    <a:pt x="14453" y="42385"/>
                  </a:lnTo>
                  <a:lnTo>
                    <a:pt x="14571" y="42164"/>
                  </a:lnTo>
                  <a:lnTo>
                    <a:pt x="14689" y="41943"/>
                  </a:lnTo>
                  <a:lnTo>
                    <a:pt x="14792" y="41722"/>
                  </a:lnTo>
                  <a:lnTo>
                    <a:pt x="14880" y="41486"/>
                  </a:lnTo>
                  <a:lnTo>
                    <a:pt x="14969" y="41250"/>
                  </a:lnTo>
                  <a:lnTo>
                    <a:pt x="15042" y="41015"/>
                  </a:lnTo>
                  <a:lnTo>
                    <a:pt x="15101" y="40764"/>
                  </a:lnTo>
                  <a:lnTo>
                    <a:pt x="15160" y="40514"/>
                  </a:lnTo>
                  <a:lnTo>
                    <a:pt x="15190" y="40263"/>
                  </a:lnTo>
                  <a:lnTo>
                    <a:pt x="15219" y="39998"/>
                  </a:lnTo>
                  <a:lnTo>
                    <a:pt x="15249" y="39733"/>
                  </a:lnTo>
                  <a:lnTo>
                    <a:pt x="15249" y="39483"/>
                  </a:lnTo>
                  <a:lnTo>
                    <a:pt x="15234" y="39129"/>
                  </a:lnTo>
                  <a:lnTo>
                    <a:pt x="15234" y="39085"/>
                  </a:lnTo>
                  <a:lnTo>
                    <a:pt x="15234" y="39011"/>
                  </a:lnTo>
                  <a:lnTo>
                    <a:pt x="15204" y="38775"/>
                  </a:lnTo>
                  <a:lnTo>
                    <a:pt x="15190" y="38702"/>
                  </a:lnTo>
                  <a:lnTo>
                    <a:pt x="15190" y="38687"/>
                  </a:lnTo>
                  <a:lnTo>
                    <a:pt x="15190" y="38643"/>
                  </a:lnTo>
                  <a:lnTo>
                    <a:pt x="15146" y="38392"/>
                  </a:lnTo>
                  <a:lnTo>
                    <a:pt x="29229" y="30260"/>
                  </a:lnTo>
                  <a:lnTo>
                    <a:pt x="29406" y="30408"/>
                  </a:lnTo>
                  <a:lnTo>
                    <a:pt x="29598" y="30555"/>
                  </a:lnTo>
                  <a:lnTo>
                    <a:pt x="29789" y="30688"/>
                  </a:lnTo>
                  <a:lnTo>
                    <a:pt x="29981" y="30820"/>
                  </a:lnTo>
                  <a:lnTo>
                    <a:pt x="30187" y="30938"/>
                  </a:lnTo>
                  <a:lnTo>
                    <a:pt x="30393" y="31056"/>
                  </a:lnTo>
                  <a:lnTo>
                    <a:pt x="30614" y="31159"/>
                  </a:lnTo>
                  <a:lnTo>
                    <a:pt x="30820" y="31247"/>
                  </a:lnTo>
                  <a:lnTo>
                    <a:pt x="30835" y="31247"/>
                  </a:lnTo>
                  <a:lnTo>
                    <a:pt x="31145" y="31365"/>
                  </a:lnTo>
                  <a:lnTo>
                    <a:pt x="31174" y="31380"/>
                  </a:lnTo>
                  <a:lnTo>
                    <a:pt x="31513" y="31468"/>
                  </a:lnTo>
                  <a:lnTo>
                    <a:pt x="31852" y="31557"/>
                  </a:lnTo>
                  <a:lnTo>
                    <a:pt x="31896" y="31557"/>
                  </a:lnTo>
                  <a:lnTo>
                    <a:pt x="32176" y="31601"/>
                  </a:lnTo>
                  <a:lnTo>
                    <a:pt x="32264" y="31616"/>
                  </a:lnTo>
                  <a:lnTo>
                    <a:pt x="32529" y="31645"/>
                  </a:lnTo>
                  <a:lnTo>
                    <a:pt x="32618" y="31645"/>
                  </a:lnTo>
                  <a:lnTo>
                    <a:pt x="32957" y="31660"/>
                  </a:lnTo>
                  <a:lnTo>
                    <a:pt x="33222" y="31660"/>
                  </a:lnTo>
                  <a:lnTo>
                    <a:pt x="33487" y="31630"/>
                  </a:lnTo>
                  <a:lnTo>
                    <a:pt x="33752" y="31601"/>
                  </a:lnTo>
                  <a:lnTo>
                    <a:pt x="34003" y="31557"/>
                  </a:lnTo>
                  <a:lnTo>
                    <a:pt x="34253" y="31513"/>
                  </a:lnTo>
                  <a:lnTo>
                    <a:pt x="34504" y="31454"/>
                  </a:lnTo>
                  <a:lnTo>
                    <a:pt x="34754" y="31380"/>
                  </a:lnTo>
                  <a:lnTo>
                    <a:pt x="34990" y="31292"/>
                  </a:lnTo>
                  <a:lnTo>
                    <a:pt x="35225" y="31188"/>
                  </a:lnTo>
                  <a:lnTo>
                    <a:pt x="35446" y="31085"/>
                  </a:lnTo>
                  <a:lnTo>
                    <a:pt x="35667" y="30967"/>
                  </a:lnTo>
                  <a:lnTo>
                    <a:pt x="35888" y="30850"/>
                  </a:lnTo>
                  <a:lnTo>
                    <a:pt x="36095" y="30717"/>
                  </a:lnTo>
                  <a:lnTo>
                    <a:pt x="36301" y="30570"/>
                  </a:lnTo>
                  <a:lnTo>
                    <a:pt x="36507" y="30422"/>
                  </a:lnTo>
                  <a:lnTo>
                    <a:pt x="36699" y="30260"/>
                  </a:lnTo>
                  <a:close/>
                  <a:moveTo>
                    <a:pt x="83502" y="30260"/>
                  </a:moveTo>
                  <a:lnTo>
                    <a:pt x="97586" y="38392"/>
                  </a:lnTo>
                  <a:lnTo>
                    <a:pt x="97542" y="38658"/>
                  </a:lnTo>
                  <a:lnTo>
                    <a:pt x="97513" y="38923"/>
                  </a:lnTo>
                  <a:lnTo>
                    <a:pt x="97483" y="39203"/>
                  </a:lnTo>
                  <a:lnTo>
                    <a:pt x="97483" y="39483"/>
                  </a:lnTo>
                  <a:lnTo>
                    <a:pt x="97498" y="39925"/>
                  </a:lnTo>
                  <a:lnTo>
                    <a:pt x="97542" y="40352"/>
                  </a:lnTo>
                  <a:lnTo>
                    <a:pt x="97630" y="40779"/>
                  </a:lnTo>
                  <a:lnTo>
                    <a:pt x="97748" y="41192"/>
                  </a:lnTo>
                  <a:lnTo>
                    <a:pt x="97881" y="41589"/>
                  </a:lnTo>
                  <a:lnTo>
                    <a:pt x="98058" y="41972"/>
                  </a:lnTo>
                  <a:lnTo>
                    <a:pt x="98249" y="42341"/>
                  </a:lnTo>
                  <a:lnTo>
                    <a:pt x="98470" y="42694"/>
                  </a:lnTo>
                  <a:lnTo>
                    <a:pt x="98721" y="43033"/>
                  </a:lnTo>
                  <a:lnTo>
                    <a:pt x="99001" y="43342"/>
                  </a:lnTo>
                  <a:lnTo>
                    <a:pt x="99295" y="43637"/>
                  </a:lnTo>
                  <a:lnTo>
                    <a:pt x="99605" y="43917"/>
                  </a:lnTo>
                  <a:lnTo>
                    <a:pt x="99929" y="44153"/>
                  </a:lnTo>
                  <a:lnTo>
                    <a:pt x="100282" y="44388"/>
                  </a:lnTo>
                  <a:lnTo>
                    <a:pt x="100651" y="44580"/>
                  </a:lnTo>
                  <a:lnTo>
                    <a:pt x="101034" y="44757"/>
                  </a:lnTo>
                  <a:lnTo>
                    <a:pt x="101063" y="44771"/>
                  </a:lnTo>
                  <a:lnTo>
                    <a:pt x="101358" y="44875"/>
                  </a:lnTo>
                  <a:lnTo>
                    <a:pt x="101402" y="44889"/>
                  </a:lnTo>
                  <a:lnTo>
                    <a:pt x="101711" y="44978"/>
                  </a:lnTo>
                  <a:lnTo>
                    <a:pt x="101726" y="44992"/>
                  </a:lnTo>
                  <a:lnTo>
                    <a:pt x="102065" y="45066"/>
                  </a:lnTo>
                  <a:lnTo>
                    <a:pt x="102124" y="45081"/>
                  </a:lnTo>
                  <a:lnTo>
                    <a:pt x="102256" y="45096"/>
                  </a:lnTo>
                  <a:lnTo>
                    <a:pt x="102256" y="61964"/>
                  </a:lnTo>
                  <a:lnTo>
                    <a:pt x="102006" y="62023"/>
                  </a:lnTo>
                  <a:lnTo>
                    <a:pt x="101755" y="62067"/>
                  </a:lnTo>
                  <a:lnTo>
                    <a:pt x="101520" y="62141"/>
                  </a:lnTo>
                  <a:lnTo>
                    <a:pt x="101284" y="62214"/>
                  </a:lnTo>
                  <a:lnTo>
                    <a:pt x="101048" y="62303"/>
                  </a:lnTo>
                  <a:lnTo>
                    <a:pt x="100813" y="62406"/>
                  </a:lnTo>
                  <a:lnTo>
                    <a:pt x="100592" y="62509"/>
                  </a:lnTo>
                  <a:lnTo>
                    <a:pt x="100371" y="62627"/>
                  </a:lnTo>
                  <a:lnTo>
                    <a:pt x="100164" y="62759"/>
                  </a:lnTo>
                  <a:lnTo>
                    <a:pt x="99943" y="62892"/>
                  </a:lnTo>
                  <a:lnTo>
                    <a:pt x="99752" y="63039"/>
                  </a:lnTo>
                  <a:lnTo>
                    <a:pt x="99560" y="63187"/>
                  </a:lnTo>
                  <a:lnTo>
                    <a:pt x="99369" y="63349"/>
                  </a:lnTo>
                  <a:lnTo>
                    <a:pt x="99192" y="63525"/>
                  </a:lnTo>
                  <a:lnTo>
                    <a:pt x="99015" y="63702"/>
                  </a:lnTo>
                  <a:lnTo>
                    <a:pt x="98853" y="63879"/>
                  </a:lnTo>
                  <a:lnTo>
                    <a:pt x="98691" y="64071"/>
                  </a:lnTo>
                  <a:lnTo>
                    <a:pt x="98544" y="64262"/>
                  </a:lnTo>
                  <a:lnTo>
                    <a:pt x="98411" y="64468"/>
                  </a:lnTo>
                  <a:lnTo>
                    <a:pt x="98279" y="64689"/>
                  </a:lnTo>
                  <a:lnTo>
                    <a:pt x="98161" y="64896"/>
                  </a:lnTo>
                  <a:lnTo>
                    <a:pt x="98043" y="65117"/>
                  </a:lnTo>
                  <a:lnTo>
                    <a:pt x="97940" y="65352"/>
                  </a:lnTo>
                  <a:lnTo>
                    <a:pt x="97851" y="65573"/>
                  </a:lnTo>
                  <a:lnTo>
                    <a:pt x="97763" y="65809"/>
                  </a:lnTo>
                  <a:lnTo>
                    <a:pt x="97689" y="66059"/>
                  </a:lnTo>
                  <a:lnTo>
                    <a:pt x="97630" y="66310"/>
                  </a:lnTo>
                  <a:lnTo>
                    <a:pt x="97572" y="66560"/>
                  </a:lnTo>
                  <a:lnTo>
                    <a:pt x="97527" y="66811"/>
                  </a:lnTo>
                  <a:lnTo>
                    <a:pt x="97498" y="67061"/>
                  </a:lnTo>
                  <a:lnTo>
                    <a:pt x="97483" y="67326"/>
                  </a:lnTo>
                  <a:lnTo>
                    <a:pt x="97483" y="67592"/>
                  </a:lnTo>
                  <a:lnTo>
                    <a:pt x="97483" y="67857"/>
                  </a:lnTo>
                  <a:lnTo>
                    <a:pt x="97498" y="68122"/>
                  </a:lnTo>
                  <a:lnTo>
                    <a:pt x="97527" y="68372"/>
                  </a:lnTo>
                  <a:lnTo>
                    <a:pt x="97572" y="68638"/>
                  </a:lnTo>
                  <a:lnTo>
                    <a:pt x="97630" y="68888"/>
                  </a:lnTo>
                  <a:lnTo>
                    <a:pt x="97689" y="69138"/>
                  </a:lnTo>
                  <a:lnTo>
                    <a:pt x="97763" y="69374"/>
                  </a:lnTo>
                  <a:lnTo>
                    <a:pt x="97851" y="69610"/>
                  </a:lnTo>
                  <a:lnTo>
                    <a:pt x="84180" y="77506"/>
                  </a:lnTo>
                  <a:lnTo>
                    <a:pt x="83974" y="77271"/>
                  </a:lnTo>
                  <a:lnTo>
                    <a:pt x="83768" y="77050"/>
                  </a:lnTo>
                  <a:lnTo>
                    <a:pt x="83532" y="76829"/>
                  </a:lnTo>
                  <a:lnTo>
                    <a:pt x="83296" y="76637"/>
                  </a:lnTo>
                  <a:lnTo>
                    <a:pt x="83060" y="76446"/>
                  </a:lnTo>
                  <a:lnTo>
                    <a:pt x="82795" y="76283"/>
                  </a:lnTo>
                  <a:lnTo>
                    <a:pt x="82530" y="76121"/>
                  </a:lnTo>
                  <a:lnTo>
                    <a:pt x="82250" y="75974"/>
                  </a:lnTo>
                  <a:lnTo>
                    <a:pt x="81970" y="75842"/>
                  </a:lnTo>
                  <a:lnTo>
                    <a:pt x="81676" y="75738"/>
                  </a:lnTo>
                  <a:lnTo>
                    <a:pt x="81366" y="75635"/>
                  </a:lnTo>
                  <a:lnTo>
                    <a:pt x="81057" y="75562"/>
                  </a:lnTo>
                  <a:lnTo>
                    <a:pt x="80748" y="75488"/>
                  </a:lnTo>
                  <a:lnTo>
                    <a:pt x="80423" y="75444"/>
                  </a:lnTo>
                  <a:lnTo>
                    <a:pt x="80099" y="75414"/>
                  </a:lnTo>
                  <a:lnTo>
                    <a:pt x="79436" y="75414"/>
                  </a:lnTo>
                  <a:lnTo>
                    <a:pt x="79112" y="75444"/>
                  </a:lnTo>
                  <a:lnTo>
                    <a:pt x="78788" y="75488"/>
                  </a:lnTo>
                  <a:lnTo>
                    <a:pt x="78479" y="75562"/>
                  </a:lnTo>
                  <a:lnTo>
                    <a:pt x="78169" y="75635"/>
                  </a:lnTo>
                  <a:lnTo>
                    <a:pt x="77860" y="75738"/>
                  </a:lnTo>
                  <a:lnTo>
                    <a:pt x="77580" y="75842"/>
                  </a:lnTo>
                  <a:lnTo>
                    <a:pt x="77285" y="75974"/>
                  </a:lnTo>
                  <a:lnTo>
                    <a:pt x="77006" y="76121"/>
                  </a:lnTo>
                  <a:lnTo>
                    <a:pt x="76740" y="76283"/>
                  </a:lnTo>
                  <a:lnTo>
                    <a:pt x="76490" y="76446"/>
                  </a:lnTo>
                  <a:lnTo>
                    <a:pt x="76240" y="76637"/>
                  </a:lnTo>
                  <a:lnTo>
                    <a:pt x="76004" y="76829"/>
                  </a:lnTo>
                  <a:lnTo>
                    <a:pt x="75768" y="77050"/>
                  </a:lnTo>
                  <a:lnTo>
                    <a:pt x="75562" y="77271"/>
                  </a:lnTo>
                  <a:lnTo>
                    <a:pt x="75356" y="77506"/>
                  </a:lnTo>
                  <a:lnTo>
                    <a:pt x="61684" y="69610"/>
                  </a:lnTo>
                  <a:lnTo>
                    <a:pt x="61773" y="69374"/>
                  </a:lnTo>
                  <a:lnTo>
                    <a:pt x="61846" y="69138"/>
                  </a:lnTo>
                  <a:lnTo>
                    <a:pt x="61905" y="68888"/>
                  </a:lnTo>
                  <a:lnTo>
                    <a:pt x="61964" y="68638"/>
                  </a:lnTo>
                  <a:lnTo>
                    <a:pt x="62008" y="68372"/>
                  </a:lnTo>
                  <a:lnTo>
                    <a:pt x="62038" y="68122"/>
                  </a:lnTo>
                  <a:lnTo>
                    <a:pt x="62053" y="67857"/>
                  </a:lnTo>
                  <a:lnTo>
                    <a:pt x="62053" y="67592"/>
                  </a:lnTo>
                  <a:lnTo>
                    <a:pt x="62053" y="67253"/>
                  </a:lnTo>
                  <a:lnTo>
                    <a:pt x="62053" y="67194"/>
                  </a:lnTo>
                  <a:lnTo>
                    <a:pt x="62038" y="67120"/>
                  </a:lnTo>
                  <a:lnTo>
                    <a:pt x="62023" y="66914"/>
                  </a:lnTo>
                  <a:lnTo>
                    <a:pt x="62008" y="66811"/>
                  </a:lnTo>
                  <a:lnTo>
                    <a:pt x="61994" y="66752"/>
                  </a:lnTo>
                  <a:lnTo>
                    <a:pt x="61964" y="66531"/>
                  </a:lnTo>
                  <a:lnTo>
                    <a:pt x="61949" y="66487"/>
                  </a:lnTo>
                  <a:lnTo>
                    <a:pt x="61935" y="66398"/>
                  </a:lnTo>
                  <a:lnTo>
                    <a:pt x="61920" y="66339"/>
                  </a:lnTo>
                  <a:lnTo>
                    <a:pt x="61832" y="66015"/>
                  </a:lnTo>
                  <a:lnTo>
                    <a:pt x="61817" y="65971"/>
                  </a:lnTo>
                  <a:lnTo>
                    <a:pt x="61773" y="65809"/>
                  </a:lnTo>
                  <a:lnTo>
                    <a:pt x="61773" y="65794"/>
                  </a:lnTo>
                  <a:lnTo>
                    <a:pt x="61669" y="65514"/>
                  </a:lnTo>
                  <a:lnTo>
                    <a:pt x="61552" y="65249"/>
                  </a:lnTo>
                  <a:lnTo>
                    <a:pt x="61404" y="64925"/>
                  </a:lnTo>
                  <a:lnTo>
                    <a:pt x="61228" y="64630"/>
                  </a:lnTo>
                  <a:lnTo>
                    <a:pt x="61036" y="64336"/>
                  </a:lnTo>
                  <a:lnTo>
                    <a:pt x="60830" y="64056"/>
                  </a:lnTo>
                  <a:lnTo>
                    <a:pt x="60609" y="63791"/>
                  </a:lnTo>
                  <a:lnTo>
                    <a:pt x="60358" y="63540"/>
                  </a:lnTo>
                  <a:lnTo>
                    <a:pt x="60108" y="63304"/>
                  </a:lnTo>
                  <a:lnTo>
                    <a:pt x="59843" y="63083"/>
                  </a:lnTo>
                  <a:lnTo>
                    <a:pt x="59563" y="62877"/>
                  </a:lnTo>
                  <a:lnTo>
                    <a:pt x="59268" y="62686"/>
                  </a:lnTo>
                  <a:lnTo>
                    <a:pt x="58959" y="62524"/>
                  </a:lnTo>
                  <a:lnTo>
                    <a:pt x="58649" y="62376"/>
                  </a:lnTo>
                  <a:lnTo>
                    <a:pt x="58311" y="62244"/>
                  </a:lnTo>
                  <a:lnTo>
                    <a:pt x="57972" y="62126"/>
                  </a:lnTo>
                  <a:lnTo>
                    <a:pt x="57633" y="62038"/>
                  </a:lnTo>
                  <a:lnTo>
                    <a:pt x="57279" y="61964"/>
                  </a:lnTo>
                  <a:lnTo>
                    <a:pt x="57279" y="45096"/>
                  </a:lnTo>
                  <a:lnTo>
                    <a:pt x="57530" y="45051"/>
                  </a:lnTo>
                  <a:lnTo>
                    <a:pt x="57780" y="44992"/>
                  </a:lnTo>
                  <a:lnTo>
                    <a:pt x="58016" y="44919"/>
                  </a:lnTo>
                  <a:lnTo>
                    <a:pt x="58266" y="44845"/>
                  </a:lnTo>
                  <a:lnTo>
                    <a:pt x="58502" y="44757"/>
                  </a:lnTo>
                  <a:lnTo>
                    <a:pt x="58723" y="44654"/>
                  </a:lnTo>
                  <a:lnTo>
                    <a:pt x="58944" y="44550"/>
                  </a:lnTo>
                  <a:lnTo>
                    <a:pt x="59165" y="44433"/>
                  </a:lnTo>
                  <a:lnTo>
                    <a:pt x="59386" y="44300"/>
                  </a:lnTo>
                  <a:lnTo>
                    <a:pt x="59592" y="44167"/>
                  </a:lnTo>
                  <a:lnTo>
                    <a:pt x="59784" y="44020"/>
                  </a:lnTo>
                  <a:lnTo>
                    <a:pt x="59975" y="43873"/>
                  </a:lnTo>
                  <a:lnTo>
                    <a:pt x="60167" y="43711"/>
                  </a:lnTo>
                  <a:lnTo>
                    <a:pt x="60344" y="43549"/>
                  </a:lnTo>
                  <a:lnTo>
                    <a:pt x="60520" y="43372"/>
                  </a:lnTo>
                  <a:lnTo>
                    <a:pt x="60682" y="43180"/>
                  </a:lnTo>
                  <a:lnTo>
                    <a:pt x="60844" y="42989"/>
                  </a:lnTo>
                  <a:lnTo>
                    <a:pt x="60992" y="42797"/>
                  </a:lnTo>
                  <a:lnTo>
                    <a:pt x="61124" y="42591"/>
                  </a:lnTo>
                  <a:lnTo>
                    <a:pt x="61257" y="42385"/>
                  </a:lnTo>
                  <a:lnTo>
                    <a:pt x="61390" y="42164"/>
                  </a:lnTo>
                  <a:lnTo>
                    <a:pt x="61493" y="41943"/>
                  </a:lnTo>
                  <a:lnTo>
                    <a:pt x="61596" y="41722"/>
                  </a:lnTo>
                  <a:lnTo>
                    <a:pt x="61699" y="41486"/>
                  </a:lnTo>
                  <a:lnTo>
                    <a:pt x="61773" y="41250"/>
                  </a:lnTo>
                  <a:lnTo>
                    <a:pt x="61846" y="41015"/>
                  </a:lnTo>
                  <a:lnTo>
                    <a:pt x="61920" y="40764"/>
                  </a:lnTo>
                  <a:lnTo>
                    <a:pt x="61964" y="40514"/>
                  </a:lnTo>
                  <a:lnTo>
                    <a:pt x="62008" y="40263"/>
                  </a:lnTo>
                  <a:lnTo>
                    <a:pt x="62038" y="39998"/>
                  </a:lnTo>
                  <a:lnTo>
                    <a:pt x="62053" y="39733"/>
                  </a:lnTo>
                  <a:lnTo>
                    <a:pt x="62053" y="39483"/>
                  </a:lnTo>
                  <a:lnTo>
                    <a:pt x="62053" y="39129"/>
                  </a:lnTo>
                  <a:lnTo>
                    <a:pt x="62053" y="39085"/>
                  </a:lnTo>
                  <a:lnTo>
                    <a:pt x="62038" y="39011"/>
                  </a:lnTo>
                  <a:lnTo>
                    <a:pt x="62023" y="38790"/>
                  </a:lnTo>
                  <a:lnTo>
                    <a:pt x="62008" y="38702"/>
                  </a:lnTo>
                  <a:lnTo>
                    <a:pt x="61994" y="38643"/>
                  </a:lnTo>
                  <a:lnTo>
                    <a:pt x="61964" y="38422"/>
                  </a:lnTo>
                  <a:lnTo>
                    <a:pt x="61949" y="38392"/>
                  </a:lnTo>
                  <a:lnTo>
                    <a:pt x="76033" y="30260"/>
                  </a:lnTo>
                  <a:lnTo>
                    <a:pt x="76210" y="30408"/>
                  </a:lnTo>
                  <a:lnTo>
                    <a:pt x="76402" y="30555"/>
                  </a:lnTo>
                  <a:lnTo>
                    <a:pt x="76593" y="30688"/>
                  </a:lnTo>
                  <a:lnTo>
                    <a:pt x="76799" y="30820"/>
                  </a:lnTo>
                  <a:lnTo>
                    <a:pt x="76991" y="30938"/>
                  </a:lnTo>
                  <a:lnTo>
                    <a:pt x="77212" y="31056"/>
                  </a:lnTo>
                  <a:lnTo>
                    <a:pt x="77418" y="31159"/>
                  </a:lnTo>
                  <a:lnTo>
                    <a:pt x="77639" y="31247"/>
                  </a:lnTo>
                  <a:lnTo>
                    <a:pt x="77654" y="31247"/>
                  </a:lnTo>
                  <a:lnTo>
                    <a:pt x="77963" y="31365"/>
                  </a:lnTo>
                  <a:lnTo>
                    <a:pt x="77993" y="31380"/>
                  </a:lnTo>
                  <a:lnTo>
                    <a:pt x="78317" y="31468"/>
                  </a:lnTo>
                  <a:lnTo>
                    <a:pt x="78656" y="31557"/>
                  </a:lnTo>
                  <a:lnTo>
                    <a:pt x="78700" y="31557"/>
                  </a:lnTo>
                  <a:lnTo>
                    <a:pt x="78994" y="31601"/>
                  </a:lnTo>
                  <a:lnTo>
                    <a:pt x="79083" y="31616"/>
                  </a:lnTo>
                  <a:lnTo>
                    <a:pt x="79348" y="31645"/>
                  </a:lnTo>
                  <a:lnTo>
                    <a:pt x="79422" y="31645"/>
                  </a:lnTo>
                  <a:lnTo>
                    <a:pt x="79775" y="31660"/>
                  </a:lnTo>
                  <a:lnTo>
                    <a:pt x="80040" y="31660"/>
                  </a:lnTo>
                  <a:lnTo>
                    <a:pt x="80306" y="31630"/>
                  </a:lnTo>
                  <a:lnTo>
                    <a:pt x="80556" y="31601"/>
                  </a:lnTo>
                  <a:lnTo>
                    <a:pt x="80821" y="31557"/>
                  </a:lnTo>
                  <a:lnTo>
                    <a:pt x="81072" y="31513"/>
                  </a:lnTo>
                  <a:lnTo>
                    <a:pt x="81322" y="31454"/>
                  </a:lnTo>
                  <a:lnTo>
                    <a:pt x="81558" y="31380"/>
                  </a:lnTo>
                  <a:lnTo>
                    <a:pt x="81793" y="31292"/>
                  </a:lnTo>
                  <a:lnTo>
                    <a:pt x="82029" y="31188"/>
                  </a:lnTo>
                  <a:lnTo>
                    <a:pt x="82265" y="31085"/>
                  </a:lnTo>
                  <a:lnTo>
                    <a:pt x="82486" y="30967"/>
                  </a:lnTo>
                  <a:lnTo>
                    <a:pt x="82692" y="30850"/>
                  </a:lnTo>
                  <a:lnTo>
                    <a:pt x="82913" y="30717"/>
                  </a:lnTo>
                  <a:lnTo>
                    <a:pt x="83119" y="30570"/>
                  </a:lnTo>
                  <a:lnTo>
                    <a:pt x="83311" y="30422"/>
                  </a:lnTo>
                  <a:lnTo>
                    <a:pt x="83502" y="30260"/>
                  </a:lnTo>
                  <a:close/>
                  <a:moveTo>
                    <a:pt x="60771" y="71201"/>
                  </a:moveTo>
                  <a:lnTo>
                    <a:pt x="74442" y="79083"/>
                  </a:lnTo>
                  <a:lnTo>
                    <a:pt x="74354" y="79318"/>
                  </a:lnTo>
                  <a:lnTo>
                    <a:pt x="74280" y="79569"/>
                  </a:lnTo>
                  <a:lnTo>
                    <a:pt x="74221" y="79819"/>
                  </a:lnTo>
                  <a:lnTo>
                    <a:pt x="74162" y="80070"/>
                  </a:lnTo>
                  <a:lnTo>
                    <a:pt x="74133" y="80320"/>
                  </a:lnTo>
                  <a:lnTo>
                    <a:pt x="74103" y="80585"/>
                  </a:lnTo>
                  <a:lnTo>
                    <a:pt x="74074" y="80836"/>
                  </a:lnTo>
                  <a:lnTo>
                    <a:pt x="74074" y="81101"/>
                  </a:lnTo>
                  <a:lnTo>
                    <a:pt x="74089" y="81543"/>
                  </a:lnTo>
                  <a:lnTo>
                    <a:pt x="74148" y="81985"/>
                  </a:lnTo>
                  <a:lnTo>
                    <a:pt x="74221" y="82412"/>
                  </a:lnTo>
                  <a:lnTo>
                    <a:pt x="74339" y="82825"/>
                  </a:lnTo>
                  <a:lnTo>
                    <a:pt x="74472" y="83222"/>
                  </a:lnTo>
                  <a:lnTo>
                    <a:pt x="74648" y="83605"/>
                  </a:lnTo>
                  <a:lnTo>
                    <a:pt x="74840" y="83974"/>
                  </a:lnTo>
                  <a:lnTo>
                    <a:pt x="75076" y="84327"/>
                  </a:lnTo>
                  <a:lnTo>
                    <a:pt x="75311" y="84666"/>
                  </a:lnTo>
                  <a:lnTo>
                    <a:pt x="75591" y="84975"/>
                  </a:lnTo>
                  <a:lnTo>
                    <a:pt x="75886" y="85270"/>
                  </a:lnTo>
                  <a:lnTo>
                    <a:pt x="76195" y="85535"/>
                  </a:lnTo>
                  <a:lnTo>
                    <a:pt x="76534" y="85786"/>
                  </a:lnTo>
                  <a:lnTo>
                    <a:pt x="76888" y="86021"/>
                  </a:lnTo>
                  <a:lnTo>
                    <a:pt x="77256" y="86213"/>
                  </a:lnTo>
                  <a:lnTo>
                    <a:pt x="77639" y="86390"/>
                  </a:lnTo>
                  <a:lnTo>
                    <a:pt x="77654" y="86390"/>
                  </a:lnTo>
                  <a:lnTo>
                    <a:pt x="77948" y="86508"/>
                  </a:lnTo>
                  <a:lnTo>
                    <a:pt x="77993" y="86522"/>
                  </a:lnTo>
                  <a:lnTo>
                    <a:pt x="78317" y="86611"/>
                  </a:lnTo>
                  <a:lnTo>
                    <a:pt x="78656" y="86699"/>
                  </a:lnTo>
                  <a:lnTo>
                    <a:pt x="78714" y="86699"/>
                  </a:lnTo>
                  <a:lnTo>
                    <a:pt x="78862" y="86729"/>
                  </a:lnTo>
                  <a:lnTo>
                    <a:pt x="78862" y="102507"/>
                  </a:lnTo>
                  <a:lnTo>
                    <a:pt x="78597" y="102551"/>
                  </a:lnTo>
                  <a:lnTo>
                    <a:pt x="78361" y="102610"/>
                  </a:lnTo>
                  <a:lnTo>
                    <a:pt x="78110" y="102683"/>
                  </a:lnTo>
                  <a:lnTo>
                    <a:pt x="77875" y="102757"/>
                  </a:lnTo>
                  <a:lnTo>
                    <a:pt x="77639" y="102846"/>
                  </a:lnTo>
                  <a:lnTo>
                    <a:pt x="77403" y="102949"/>
                  </a:lnTo>
                  <a:lnTo>
                    <a:pt x="77182" y="103052"/>
                  </a:lnTo>
                  <a:lnTo>
                    <a:pt x="76961" y="103170"/>
                  </a:lnTo>
                  <a:lnTo>
                    <a:pt x="76755" y="103302"/>
                  </a:lnTo>
                  <a:lnTo>
                    <a:pt x="76549" y="103435"/>
                  </a:lnTo>
                  <a:lnTo>
                    <a:pt x="76343" y="103582"/>
                  </a:lnTo>
                  <a:lnTo>
                    <a:pt x="76151" y="103729"/>
                  </a:lnTo>
                  <a:lnTo>
                    <a:pt x="75960" y="103892"/>
                  </a:lnTo>
                  <a:lnTo>
                    <a:pt x="75783" y="104068"/>
                  </a:lnTo>
                  <a:lnTo>
                    <a:pt x="75606" y="104245"/>
                  </a:lnTo>
                  <a:lnTo>
                    <a:pt x="75444" y="104422"/>
                  </a:lnTo>
                  <a:lnTo>
                    <a:pt x="75297" y="104613"/>
                  </a:lnTo>
                  <a:lnTo>
                    <a:pt x="75149" y="104805"/>
                  </a:lnTo>
                  <a:lnTo>
                    <a:pt x="75002" y="105011"/>
                  </a:lnTo>
                  <a:lnTo>
                    <a:pt x="74869" y="105217"/>
                  </a:lnTo>
                  <a:lnTo>
                    <a:pt x="74752" y="105438"/>
                  </a:lnTo>
                  <a:lnTo>
                    <a:pt x="74634" y="105659"/>
                  </a:lnTo>
                  <a:lnTo>
                    <a:pt x="74531" y="105895"/>
                  </a:lnTo>
                  <a:lnTo>
                    <a:pt x="74442" y="106116"/>
                  </a:lnTo>
                  <a:lnTo>
                    <a:pt x="74354" y="106352"/>
                  </a:lnTo>
                  <a:lnTo>
                    <a:pt x="74280" y="106602"/>
                  </a:lnTo>
                  <a:lnTo>
                    <a:pt x="74221" y="106838"/>
                  </a:lnTo>
                  <a:lnTo>
                    <a:pt x="74162" y="107088"/>
                  </a:lnTo>
                  <a:lnTo>
                    <a:pt x="74133" y="107354"/>
                  </a:lnTo>
                  <a:lnTo>
                    <a:pt x="74103" y="107604"/>
                  </a:lnTo>
                  <a:lnTo>
                    <a:pt x="74074" y="107869"/>
                  </a:lnTo>
                  <a:lnTo>
                    <a:pt x="74074" y="108134"/>
                  </a:lnTo>
                  <a:lnTo>
                    <a:pt x="74074" y="108400"/>
                  </a:lnTo>
                  <a:lnTo>
                    <a:pt x="74103" y="108665"/>
                  </a:lnTo>
                  <a:lnTo>
                    <a:pt x="74133" y="108915"/>
                  </a:lnTo>
                  <a:lnTo>
                    <a:pt x="74162" y="109180"/>
                  </a:lnTo>
                  <a:lnTo>
                    <a:pt x="74221" y="109431"/>
                  </a:lnTo>
                  <a:lnTo>
                    <a:pt x="74280" y="109667"/>
                  </a:lnTo>
                  <a:lnTo>
                    <a:pt x="74354" y="109917"/>
                  </a:lnTo>
                  <a:lnTo>
                    <a:pt x="74442" y="110153"/>
                  </a:lnTo>
                  <a:lnTo>
                    <a:pt x="60771" y="118049"/>
                  </a:lnTo>
                  <a:lnTo>
                    <a:pt x="60579" y="117813"/>
                  </a:lnTo>
                  <a:lnTo>
                    <a:pt x="60358" y="117592"/>
                  </a:lnTo>
                  <a:lnTo>
                    <a:pt x="60137" y="117371"/>
                  </a:lnTo>
                  <a:lnTo>
                    <a:pt x="59902" y="117180"/>
                  </a:lnTo>
                  <a:lnTo>
                    <a:pt x="59651" y="116988"/>
                  </a:lnTo>
                  <a:lnTo>
                    <a:pt x="59386" y="116826"/>
                  </a:lnTo>
                  <a:lnTo>
                    <a:pt x="59121" y="116664"/>
                  </a:lnTo>
                  <a:lnTo>
                    <a:pt x="58841" y="116517"/>
                  </a:lnTo>
                  <a:lnTo>
                    <a:pt x="58561" y="116384"/>
                  </a:lnTo>
                  <a:lnTo>
                    <a:pt x="58266" y="116281"/>
                  </a:lnTo>
                  <a:lnTo>
                    <a:pt x="57972" y="116178"/>
                  </a:lnTo>
                  <a:lnTo>
                    <a:pt x="57662" y="116090"/>
                  </a:lnTo>
                  <a:lnTo>
                    <a:pt x="57338" y="116031"/>
                  </a:lnTo>
                  <a:lnTo>
                    <a:pt x="57014" y="115987"/>
                  </a:lnTo>
                  <a:lnTo>
                    <a:pt x="56690" y="115957"/>
                  </a:lnTo>
                  <a:lnTo>
                    <a:pt x="56366" y="115942"/>
                  </a:lnTo>
                  <a:lnTo>
                    <a:pt x="56027" y="115957"/>
                  </a:lnTo>
                  <a:lnTo>
                    <a:pt x="55703" y="115987"/>
                  </a:lnTo>
                  <a:lnTo>
                    <a:pt x="55379" y="116031"/>
                  </a:lnTo>
                  <a:lnTo>
                    <a:pt x="55070" y="116090"/>
                  </a:lnTo>
                  <a:lnTo>
                    <a:pt x="54760" y="116178"/>
                  </a:lnTo>
                  <a:lnTo>
                    <a:pt x="54465" y="116281"/>
                  </a:lnTo>
                  <a:lnTo>
                    <a:pt x="54171" y="116384"/>
                  </a:lnTo>
                  <a:lnTo>
                    <a:pt x="53876" y="116517"/>
                  </a:lnTo>
                  <a:lnTo>
                    <a:pt x="53611" y="116664"/>
                  </a:lnTo>
                  <a:lnTo>
                    <a:pt x="53331" y="116826"/>
                  </a:lnTo>
                  <a:lnTo>
                    <a:pt x="53081" y="116988"/>
                  </a:lnTo>
                  <a:lnTo>
                    <a:pt x="52830" y="117180"/>
                  </a:lnTo>
                  <a:lnTo>
                    <a:pt x="52595" y="117371"/>
                  </a:lnTo>
                  <a:lnTo>
                    <a:pt x="52374" y="117592"/>
                  </a:lnTo>
                  <a:lnTo>
                    <a:pt x="52153" y="117813"/>
                  </a:lnTo>
                  <a:lnTo>
                    <a:pt x="51946" y="118049"/>
                  </a:lnTo>
                  <a:lnTo>
                    <a:pt x="38290" y="110153"/>
                  </a:lnTo>
                  <a:lnTo>
                    <a:pt x="38363" y="109917"/>
                  </a:lnTo>
                  <a:lnTo>
                    <a:pt x="38437" y="109667"/>
                  </a:lnTo>
                  <a:lnTo>
                    <a:pt x="38511" y="109431"/>
                  </a:lnTo>
                  <a:lnTo>
                    <a:pt x="38555" y="109180"/>
                  </a:lnTo>
                  <a:lnTo>
                    <a:pt x="38599" y="108915"/>
                  </a:lnTo>
                  <a:lnTo>
                    <a:pt x="38628" y="108665"/>
                  </a:lnTo>
                  <a:lnTo>
                    <a:pt x="38643" y="108400"/>
                  </a:lnTo>
                  <a:lnTo>
                    <a:pt x="38658" y="108134"/>
                  </a:lnTo>
                  <a:lnTo>
                    <a:pt x="38643" y="107796"/>
                  </a:lnTo>
                  <a:lnTo>
                    <a:pt x="38643" y="107737"/>
                  </a:lnTo>
                  <a:lnTo>
                    <a:pt x="38628" y="107663"/>
                  </a:lnTo>
                  <a:lnTo>
                    <a:pt x="38614" y="107442"/>
                  </a:lnTo>
                  <a:lnTo>
                    <a:pt x="38599" y="107354"/>
                  </a:lnTo>
                  <a:lnTo>
                    <a:pt x="38599" y="107295"/>
                  </a:lnTo>
                  <a:lnTo>
                    <a:pt x="38555" y="107074"/>
                  </a:lnTo>
                  <a:lnTo>
                    <a:pt x="38540" y="107029"/>
                  </a:lnTo>
                  <a:lnTo>
                    <a:pt x="38525" y="106941"/>
                  </a:lnTo>
                  <a:lnTo>
                    <a:pt x="38511" y="106882"/>
                  </a:lnTo>
                  <a:lnTo>
                    <a:pt x="38437" y="106558"/>
                  </a:lnTo>
                  <a:lnTo>
                    <a:pt x="38422" y="106514"/>
                  </a:lnTo>
                  <a:lnTo>
                    <a:pt x="38363" y="106352"/>
                  </a:lnTo>
                  <a:lnTo>
                    <a:pt x="38363" y="106337"/>
                  </a:lnTo>
                  <a:lnTo>
                    <a:pt x="38260" y="106057"/>
                  </a:lnTo>
                  <a:lnTo>
                    <a:pt x="38157" y="105792"/>
                  </a:lnTo>
                  <a:lnTo>
                    <a:pt x="38142" y="105792"/>
                  </a:lnTo>
                  <a:lnTo>
                    <a:pt x="37995" y="105468"/>
                  </a:lnTo>
                  <a:lnTo>
                    <a:pt x="37818" y="105173"/>
                  </a:lnTo>
                  <a:lnTo>
                    <a:pt x="37627" y="104879"/>
                  </a:lnTo>
                  <a:lnTo>
                    <a:pt x="37420" y="104599"/>
                  </a:lnTo>
                  <a:lnTo>
                    <a:pt x="37199" y="104333"/>
                  </a:lnTo>
                  <a:lnTo>
                    <a:pt x="36964" y="104083"/>
                  </a:lnTo>
                  <a:lnTo>
                    <a:pt x="36699" y="103847"/>
                  </a:lnTo>
                  <a:lnTo>
                    <a:pt x="36433" y="103626"/>
                  </a:lnTo>
                  <a:lnTo>
                    <a:pt x="36154" y="103420"/>
                  </a:lnTo>
                  <a:lnTo>
                    <a:pt x="35859" y="103229"/>
                  </a:lnTo>
                  <a:lnTo>
                    <a:pt x="35549" y="103067"/>
                  </a:lnTo>
                  <a:lnTo>
                    <a:pt x="35240" y="102919"/>
                  </a:lnTo>
                  <a:lnTo>
                    <a:pt x="34916" y="102787"/>
                  </a:lnTo>
                  <a:lnTo>
                    <a:pt x="34577" y="102669"/>
                  </a:lnTo>
                  <a:lnTo>
                    <a:pt x="34224" y="102580"/>
                  </a:lnTo>
                  <a:lnTo>
                    <a:pt x="33870" y="102507"/>
                  </a:lnTo>
                  <a:lnTo>
                    <a:pt x="33870" y="86729"/>
                  </a:lnTo>
                  <a:lnTo>
                    <a:pt x="34120" y="86684"/>
                  </a:lnTo>
                  <a:lnTo>
                    <a:pt x="34371" y="86625"/>
                  </a:lnTo>
                  <a:lnTo>
                    <a:pt x="34621" y="86552"/>
                  </a:lnTo>
                  <a:lnTo>
                    <a:pt x="34857" y="86478"/>
                  </a:lnTo>
                  <a:lnTo>
                    <a:pt x="35093" y="86390"/>
                  </a:lnTo>
                  <a:lnTo>
                    <a:pt x="35314" y="86287"/>
                  </a:lnTo>
                  <a:lnTo>
                    <a:pt x="35549" y="86183"/>
                  </a:lnTo>
                  <a:lnTo>
                    <a:pt x="35756" y="86066"/>
                  </a:lnTo>
                  <a:lnTo>
                    <a:pt x="35977" y="85933"/>
                  </a:lnTo>
                  <a:lnTo>
                    <a:pt x="36183" y="85800"/>
                  </a:lnTo>
                  <a:lnTo>
                    <a:pt x="36389" y="85653"/>
                  </a:lnTo>
                  <a:lnTo>
                    <a:pt x="36581" y="85506"/>
                  </a:lnTo>
                  <a:lnTo>
                    <a:pt x="36758" y="85344"/>
                  </a:lnTo>
                  <a:lnTo>
                    <a:pt x="36949" y="85182"/>
                  </a:lnTo>
                  <a:lnTo>
                    <a:pt x="37111" y="85005"/>
                  </a:lnTo>
                  <a:lnTo>
                    <a:pt x="37273" y="84813"/>
                  </a:lnTo>
                  <a:lnTo>
                    <a:pt x="37435" y="84622"/>
                  </a:lnTo>
                  <a:lnTo>
                    <a:pt x="37583" y="84430"/>
                  </a:lnTo>
                  <a:lnTo>
                    <a:pt x="37730" y="84224"/>
                  </a:lnTo>
                  <a:lnTo>
                    <a:pt x="37862" y="84018"/>
                  </a:lnTo>
                  <a:lnTo>
                    <a:pt x="37980" y="83797"/>
                  </a:lnTo>
                  <a:lnTo>
                    <a:pt x="38083" y="83576"/>
                  </a:lnTo>
                  <a:lnTo>
                    <a:pt x="38201" y="83355"/>
                  </a:lnTo>
                  <a:lnTo>
                    <a:pt x="38290" y="83119"/>
                  </a:lnTo>
                  <a:lnTo>
                    <a:pt x="38378" y="82883"/>
                  </a:lnTo>
                  <a:lnTo>
                    <a:pt x="38452" y="82633"/>
                  </a:lnTo>
                  <a:lnTo>
                    <a:pt x="38511" y="82397"/>
                  </a:lnTo>
                  <a:lnTo>
                    <a:pt x="38555" y="82147"/>
                  </a:lnTo>
                  <a:lnTo>
                    <a:pt x="38599" y="81896"/>
                  </a:lnTo>
                  <a:lnTo>
                    <a:pt x="38628" y="81631"/>
                  </a:lnTo>
                  <a:lnTo>
                    <a:pt x="38643" y="81366"/>
                  </a:lnTo>
                  <a:lnTo>
                    <a:pt x="38658" y="81101"/>
                  </a:lnTo>
                  <a:lnTo>
                    <a:pt x="38643" y="80762"/>
                  </a:lnTo>
                  <a:lnTo>
                    <a:pt x="38643" y="80718"/>
                  </a:lnTo>
                  <a:lnTo>
                    <a:pt x="38628" y="80644"/>
                  </a:lnTo>
                  <a:lnTo>
                    <a:pt x="38614" y="80423"/>
                  </a:lnTo>
                  <a:lnTo>
                    <a:pt x="38599" y="80320"/>
                  </a:lnTo>
                  <a:lnTo>
                    <a:pt x="38599" y="80276"/>
                  </a:lnTo>
                  <a:lnTo>
                    <a:pt x="38555" y="80040"/>
                  </a:lnTo>
                  <a:lnTo>
                    <a:pt x="38540" y="79996"/>
                  </a:lnTo>
                  <a:lnTo>
                    <a:pt x="38525" y="79908"/>
                  </a:lnTo>
                  <a:lnTo>
                    <a:pt x="38511" y="79849"/>
                  </a:lnTo>
                  <a:lnTo>
                    <a:pt x="38437" y="79539"/>
                  </a:lnTo>
                  <a:lnTo>
                    <a:pt x="38422" y="79480"/>
                  </a:lnTo>
                  <a:lnTo>
                    <a:pt x="38363" y="79318"/>
                  </a:lnTo>
                  <a:lnTo>
                    <a:pt x="38363" y="79304"/>
                  </a:lnTo>
                  <a:lnTo>
                    <a:pt x="38290" y="79083"/>
                  </a:lnTo>
                  <a:lnTo>
                    <a:pt x="51946" y="71201"/>
                  </a:lnTo>
                  <a:lnTo>
                    <a:pt x="52182" y="71466"/>
                  </a:lnTo>
                  <a:lnTo>
                    <a:pt x="52432" y="71717"/>
                  </a:lnTo>
                  <a:lnTo>
                    <a:pt x="52698" y="71952"/>
                  </a:lnTo>
                  <a:lnTo>
                    <a:pt x="52978" y="72173"/>
                  </a:lnTo>
                  <a:lnTo>
                    <a:pt x="53272" y="72379"/>
                  </a:lnTo>
                  <a:lnTo>
                    <a:pt x="53582" y="72556"/>
                  </a:lnTo>
                  <a:lnTo>
                    <a:pt x="53891" y="72733"/>
                  </a:lnTo>
                  <a:lnTo>
                    <a:pt x="54230" y="72866"/>
                  </a:lnTo>
                  <a:lnTo>
                    <a:pt x="54259" y="72880"/>
                  </a:lnTo>
                  <a:lnTo>
                    <a:pt x="54539" y="72983"/>
                  </a:lnTo>
                  <a:lnTo>
                    <a:pt x="54598" y="73013"/>
                  </a:lnTo>
                  <a:lnTo>
                    <a:pt x="54907" y="73101"/>
                  </a:lnTo>
                  <a:lnTo>
                    <a:pt x="54922" y="73101"/>
                  </a:lnTo>
                  <a:lnTo>
                    <a:pt x="55246" y="73175"/>
                  </a:lnTo>
                  <a:lnTo>
                    <a:pt x="55320" y="73190"/>
                  </a:lnTo>
                  <a:lnTo>
                    <a:pt x="55570" y="73234"/>
                  </a:lnTo>
                  <a:lnTo>
                    <a:pt x="55674" y="73249"/>
                  </a:lnTo>
                  <a:lnTo>
                    <a:pt x="55924" y="73263"/>
                  </a:lnTo>
                  <a:lnTo>
                    <a:pt x="56027" y="73278"/>
                  </a:lnTo>
                  <a:lnTo>
                    <a:pt x="56071" y="73278"/>
                  </a:lnTo>
                  <a:lnTo>
                    <a:pt x="56366" y="73293"/>
                  </a:lnTo>
                  <a:lnTo>
                    <a:pt x="56690" y="73278"/>
                  </a:lnTo>
                  <a:lnTo>
                    <a:pt x="57014" y="73249"/>
                  </a:lnTo>
                  <a:lnTo>
                    <a:pt x="57338" y="73204"/>
                  </a:lnTo>
                  <a:lnTo>
                    <a:pt x="57662" y="73146"/>
                  </a:lnTo>
                  <a:lnTo>
                    <a:pt x="57972" y="73057"/>
                  </a:lnTo>
                  <a:lnTo>
                    <a:pt x="58266" y="72969"/>
                  </a:lnTo>
                  <a:lnTo>
                    <a:pt x="58561" y="72851"/>
                  </a:lnTo>
                  <a:lnTo>
                    <a:pt x="58841" y="72718"/>
                  </a:lnTo>
                  <a:lnTo>
                    <a:pt x="59121" y="72571"/>
                  </a:lnTo>
                  <a:lnTo>
                    <a:pt x="59386" y="72424"/>
                  </a:lnTo>
                  <a:lnTo>
                    <a:pt x="59651" y="72247"/>
                  </a:lnTo>
                  <a:lnTo>
                    <a:pt x="59902" y="72055"/>
                  </a:lnTo>
                  <a:lnTo>
                    <a:pt x="60137" y="71864"/>
                  </a:lnTo>
                  <a:lnTo>
                    <a:pt x="60358" y="71658"/>
                  </a:lnTo>
                  <a:lnTo>
                    <a:pt x="60579" y="71422"/>
                  </a:lnTo>
                  <a:lnTo>
                    <a:pt x="60771" y="71201"/>
                  </a:lnTo>
                  <a:close/>
                  <a:moveTo>
                    <a:pt x="107589" y="71201"/>
                  </a:moveTo>
                  <a:lnTo>
                    <a:pt x="121261" y="79083"/>
                  </a:lnTo>
                  <a:lnTo>
                    <a:pt x="121172" y="79318"/>
                  </a:lnTo>
                  <a:lnTo>
                    <a:pt x="121099" y="79569"/>
                  </a:lnTo>
                  <a:lnTo>
                    <a:pt x="121040" y="79819"/>
                  </a:lnTo>
                  <a:lnTo>
                    <a:pt x="120981" y="80070"/>
                  </a:lnTo>
                  <a:lnTo>
                    <a:pt x="120937" y="80320"/>
                  </a:lnTo>
                  <a:lnTo>
                    <a:pt x="120907" y="80585"/>
                  </a:lnTo>
                  <a:lnTo>
                    <a:pt x="120892" y="80836"/>
                  </a:lnTo>
                  <a:lnTo>
                    <a:pt x="120878" y="81101"/>
                  </a:lnTo>
                  <a:lnTo>
                    <a:pt x="120907" y="81543"/>
                  </a:lnTo>
                  <a:lnTo>
                    <a:pt x="120951" y="81985"/>
                  </a:lnTo>
                  <a:lnTo>
                    <a:pt x="121040" y="82412"/>
                  </a:lnTo>
                  <a:lnTo>
                    <a:pt x="121143" y="82825"/>
                  </a:lnTo>
                  <a:lnTo>
                    <a:pt x="121290" y="83222"/>
                  </a:lnTo>
                  <a:lnTo>
                    <a:pt x="121467" y="83605"/>
                  </a:lnTo>
                  <a:lnTo>
                    <a:pt x="121659" y="83974"/>
                  </a:lnTo>
                  <a:lnTo>
                    <a:pt x="121879" y="84327"/>
                  </a:lnTo>
                  <a:lnTo>
                    <a:pt x="122130" y="84666"/>
                  </a:lnTo>
                  <a:lnTo>
                    <a:pt x="122395" y="84975"/>
                  </a:lnTo>
                  <a:lnTo>
                    <a:pt x="122690" y="85270"/>
                  </a:lnTo>
                  <a:lnTo>
                    <a:pt x="123014" y="85535"/>
                  </a:lnTo>
                  <a:lnTo>
                    <a:pt x="123338" y="85786"/>
                  </a:lnTo>
                  <a:lnTo>
                    <a:pt x="123692" y="86021"/>
                  </a:lnTo>
                  <a:lnTo>
                    <a:pt x="124060" y="86213"/>
                  </a:lnTo>
                  <a:lnTo>
                    <a:pt x="124443" y="86390"/>
                  </a:lnTo>
                  <a:lnTo>
                    <a:pt x="124472" y="86390"/>
                  </a:lnTo>
                  <a:lnTo>
                    <a:pt x="124767" y="86508"/>
                  </a:lnTo>
                  <a:lnTo>
                    <a:pt x="124811" y="86522"/>
                  </a:lnTo>
                  <a:lnTo>
                    <a:pt x="125121" y="86611"/>
                  </a:lnTo>
                  <a:lnTo>
                    <a:pt x="125135" y="86611"/>
                  </a:lnTo>
                  <a:lnTo>
                    <a:pt x="125474" y="86699"/>
                  </a:lnTo>
                  <a:lnTo>
                    <a:pt x="125533" y="86699"/>
                  </a:lnTo>
                  <a:lnTo>
                    <a:pt x="125666" y="86729"/>
                  </a:lnTo>
                  <a:lnTo>
                    <a:pt x="125666" y="102507"/>
                  </a:lnTo>
                  <a:lnTo>
                    <a:pt x="125415" y="102551"/>
                  </a:lnTo>
                  <a:lnTo>
                    <a:pt x="125165" y="102610"/>
                  </a:lnTo>
                  <a:lnTo>
                    <a:pt x="124929" y="102683"/>
                  </a:lnTo>
                  <a:lnTo>
                    <a:pt x="124679" y="102757"/>
                  </a:lnTo>
                  <a:lnTo>
                    <a:pt x="124443" y="102846"/>
                  </a:lnTo>
                  <a:lnTo>
                    <a:pt x="124222" y="102949"/>
                  </a:lnTo>
                  <a:lnTo>
                    <a:pt x="124001" y="103052"/>
                  </a:lnTo>
                  <a:lnTo>
                    <a:pt x="123780" y="103170"/>
                  </a:lnTo>
                  <a:lnTo>
                    <a:pt x="123559" y="103302"/>
                  </a:lnTo>
                  <a:lnTo>
                    <a:pt x="123353" y="103435"/>
                  </a:lnTo>
                  <a:lnTo>
                    <a:pt x="123161" y="103582"/>
                  </a:lnTo>
                  <a:lnTo>
                    <a:pt x="122970" y="103729"/>
                  </a:lnTo>
                  <a:lnTo>
                    <a:pt x="122778" y="103892"/>
                  </a:lnTo>
                  <a:lnTo>
                    <a:pt x="122601" y="104068"/>
                  </a:lnTo>
                  <a:lnTo>
                    <a:pt x="122425" y="104245"/>
                  </a:lnTo>
                  <a:lnTo>
                    <a:pt x="122263" y="104422"/>
                  </a:lnTo>
                  <a:lnTo>
                    <a:pt x="122100" y="104613"/>
                  </a:lnTo>
                  <a:lnTo>
                    <a:pt x="121953" y="104805"/>
                  </a:lnTo>
                  <a:lnTo>
                    <a:pt x="121821" y="105011"/>
                  </a:lnTo>
                  <a:lnTo>
                    <a:pt x="121688" y="105217"/>
                  </a:lnTo>
                  <a:lnTo>
                    <a:pt x="121555" y="105438"/>
                  </a:lnTo>
                  <a:lnTo>
                    <a:pt x="121452" y="105659"/>
                  </a:lnTo>
                  <a:lnTo>
                    <a:pt x="121349" y="105895"/>
                  </a:lnTo>
                  <a:lnTo>
                    <a:pt x="121246" y="106116"/>
                  </a:lnTo>
                  <a:lnTo>
                    <a:pt x="121172" y="106352"/>
                  </a:lnTo>
                  <a:lnTo>
                    <a:pt x="121099" y="106602"/>
                  </a:lnTo>
                  <a:lnTo>
                    <a:pt x="121025" y="106838"/>
                  </a:lnTo>
                  <a:lnTo>
                    <a:pt x="120981" y="107088"/>
                  </a:lnTo>
                  <a:lnTo>
                    <a:pt x="120937" y="107354"/>
                  </a:lnTo>
                  <a:lnTo>
                    <a:pt x="120907" y="107604"/>
                  </a:lnTo>
                  <a:lnTo>
                    <a:pt x="120892" y="107869"/>
                  </a:lnTo>
                  <a:lnTo>
                    <a:pt x="120878" y="108134"/>
                  </a:lnTo>
                  <a:lnTo>
                    <a:pt x="120892" y="108400"/>
                  </a:lnTo>
                  <a:lnTo>
                    <a:pt x="120907" y="108665"/>
                  </a:lnTo>
                  <a:lnTo>
                    <a:pt x="120937" y="108915"/>
                  </a:lnTo>
                  <a:lnTo>
                    <a:pt x="120981" y="109180"/>
                  </a:lnTo>
                  <a:lnTo>
                    <a:pt x="121040" y="109431"/>
                  </a:lnTo>
                  <a:lnTo>
                    <a:pt x="121099" y="109667"/>
                  </a:lnTo>
                  <a:lnTo>
                    <a:pt x="121172" y="109917"/>
                  </a:lnTo>
                  <a:lnTo>
                    <a:pt x="121261" y="110153"/>
                  </a:lnTo>
                  <a:lnTo>
                    <a:pt x="107589" y="118049"/>
                  </a:lnTo>
                  <a:lnTo>
                    <a:pt x="107383" y="117813"/>
                  </a:lnTo>
                  <a:lnTo>
                    <a:pt x="107177" y="117592"/>
                  </a:lnTo>
                  <a:lnTo>
                    <a:pt x="106941" y="117371"/>
                  </a:lnTo>
                  <a:lnTo>
                    <a:pt x="106705" y="117180"/>
                  </a:lnTo>
                  <a:lnTo>
                    <a:pt x="106455" y="116988"/>
                  </a:lnTo>
                  <a:lnTo>
                    <a:pt x="106205" y="116826"/>
                  </a:lnTo>
                  <a:lnTo>
                    <a:pt x="105939" y="116664"/>
                  </a:lnTo>
                  <a:lnTo>
                    <a:pt x="105659" y="116517"/>
                  </a:lnTo>
                  <a:lnTo>
                    <a:pt x="105365" y="116384"/>
                  </a:lnTo>
                  <a:lnTo>
                    <a:pt x="105070" y="116281"/>
                  </a:lnTo>
                  <a:lnTo>
                    <a:pt x="104776" y="116178"/>
                  </a:lnTo>
                  <a:lnTo>
                    <a:pt x="104466" y="116090"/>
                  </a:lnTo>
                  <a:lnTo>
                    <a:pt x="104157" y="116031"/>
                  </a:lnTo>
                  <a:lnTo>
                    <a:pt x="103833" y="115987"/>
                  </a:lnTo>
                  <a:lnTo>
                    <a:pt x="103509" y="115957"/>
                  </a:lnTo>
                  <a:lnTo>
                    <a:pt x="103170" y="115942"/>
                  </a:lnTo>
                  <a:lnTo>
                    <a:pt x="102846" y="115957"/>
                  </a:lnTo>
                  <a:lnTo>
                    <a:pt x="102522" y="115987"/>
                  </a:lnTo>
                  <a:lnTo>
                    <a:pt x="102197" y="116031"/>
                  </a:lnTo>
                  <a:lnTo>
                    <a:pt x="101888" y="116090"/>
                  </a:lnTo>
                  <a:lnTo>
                    <a:pt x="101579" y="116178"/>
                  </a:lnTo>
                  <a:lnTo>
                    <a:pt x="101269" y="116281"/>
                  </a:lnTo>
                  <a:lnTo>
                    <a:pt x="100975" y="116384"/>
                  </a:lnTo>
                  <a:lnTo>
                    <a:pt x="100695" y="116517"/>
                  </a:lnTo>
                  <a:lnTo>
                    <a:pt x="100415" y="116664"/>
                  </a:lnTo>
                  <a:lnTo>
                    <a:pt x="100150" y="116826"/>
                  </a:lnTo>
                  <a:lnTo>
                    <a:pt x="99884" y="116988"/>
                  </a:lnTo>
                  <a:lnTo>
                    <a:pt x="99649" y="117180"/>
                  </a:lnTo>
                  <a:lnTo>
                    <a:pt x="99398" y="117371"/>
                  </a:lnTo>
                  <a:lnTo>
                    <a:pt x="99177" y="117592"/>
                  </a:lnTo>
                  <a:lnTo>
                    <a:pt x="98971" y="117813"/>
                  </a:lnTo>
                  <a:lnTo>
                    <a:pt x="98765" y="118049"/>
                  </a:lnTo>
                  <a:lnTo>
                    <a:pt x="85093" y="110153"/>
                  </a:lnTo>
                  <a:lnTo>
                    <a:pt x="85182" y="109917"/>
                  </a:lnTo>
                  <a:lnTo>
                    <a:pt x="85256" y="109667"/>
                  </a:lnTo>
                  <a:lnTo>
                    <a:pt x="85314" y="109431"/>
                  </a:lnTo>
                  <a:lnTo>
                    <a:pt x="85373" y="109180"/>
                  </a:lnTo>
                  <a:lnTo>
                    <a:pt x="85418" y="108915"/>
                  </a:lnTo>
                  <a:lnTo>
                    <a:pt x="85447" y="108665"/>
                  </a:lnTo>
                  <a:lnTo>
                    <a:pt x="85462" y="108400"/>
                  </a:lnTo>
                  <a:lnTo>
                    <a:pt x="85462" y="108134"/>
                  </a:lnTo>
                  <a:lnTo>
                    <a:pt x="85447" y="107796"/>
                  </a:lnTo>
                  <a:lnTo>
                    <a:pt x="85447" y="107737"/>
                  </a:lnTo>
                  <a:lnTo>
                    <a:pt x="85447" y="107663"/>
                  </a:lnTo>
                  <a:lnTo>
                    <a:pt x="85418" y="107442"/>
                  </a:lnTo>
                  <a:lnTo>
                    <a:pt x="85418" y="107354"/>
                  </a:lnTo>
                  <a:lnTo>
                    <a:pt x="85403" y="107295"/>
                  </a:lnTo>
                  <a:lnTo>
                    <a:pt x="85359" y="107074"/>
                  </a:lnTo>
                  <a:lnTo>
                    <a:pt x="85359" y="107029"/>
                  </a:lnTo>
                  <a:lnTo>
                    <a:pt x="85344" y="106941"/>
                  </a:lnTo>
                  <a:lnTo>
                    <a:pt x="85329" y="106882"/>
                  </a:lnTo>
                  <a:lnTo>
                    <a:pt x="85241" y="106558"/>
                  </a:lnTo>
                  <a:lnTo>
                    <a:pt x="85226" y="106514"/>
                  </a:lnTo>
                  <a:lnTo>
                    <a:pt x="85182" y="106352"/>
                  </a:lnTo>
                  <a:lnTo>
                    <a:pt x="85182" y="106337"/>
                  </a:lnTo>
                  <a:lnTo>
                    <a:pt x="85079" y="106057"/>
                  </a:lnTo>
                  <a:lnTo>
                    <a:pt x="84961" y="105792"/>
                  </a:lnTo>
                  <a:lnTo>
                    <a:pt x="84814" y="105468"/>
                  </a:lnTo>
                  <a:lnTo>
                    <a:pt x="84637" y="105173"/>
                  </a:lnTo>
                  <a:lnTo>
                    <a:pt x="84445" y="104879"/>
                  </a:lnTo>
                  <a:lnTo>
                    <a:pt x="84239" y="104599"/>
                  </a:lnTo>
                  <a:lnTo>
                    <a:pt x="84018" y="104333"/>
                  </a:lnTo>
                  <a:lnTo>
                    <a:pt x="83768" y="104083"/>
                  </a:lnTo>
                  <a:lnTo>
                    <a:pt x="83517" y="103847"/>
                  </a:lnTo>
                  <a:lnTo>
                    <a:pt x="83252" y="103626"/>
                  </a:lnTo>
                  <a:lnTo>
                    <a:pt x="82972" y="103420"/>
                  </a:lnTo>
                  <a:lnTo>
                    <a:pt x="82677" y="103229"/>
                  </a:lnTo>
                  <a:lnTo>
                    <a:pt x="82368" y="103067"/>
                  </a:lnTo>
                  <a:lnTo>
                    <a:pt x="82044" y="102919"/>
                  </a:lnTo>
                  <a:lnTo>
                    <a:pt x="81720" y="102787"/>
                  </a:lnTo>
                  <a:lnTo>
                    <a:pt x="81381" y="102669"/>
                  </a:lnTo>
                  <a:lnTo>
                    <a:pt x="81042" y="102580"/>
                  </a:lnTo>
                  <a:lnTo>
                    <a:pt x="80689" y="102507"/>
                  </a:lnTo>
                  <a:lnTo>
                    <a:pt x="80689" y="86729"/>
                  </a:lnTo>
                  <a:lnTo>
                    <a:pt x="80939" y="86684"/>
                  </a:lnTo>
                  <a:lnTo>
                    <a:pt x="81189" y="86625"/>
                  </a:lnTo>
                  <a:lnTo>
                    <a:pt x="81425" y="86552"/>
                  </a:lnTo>
                  <a:lnTo>
                    <a:pt x="81661" y="86478"/>
                  </a:lnTo>
                  <a:lnTo>
                    <a:pt x="81897" y="86390"/>
                  </a:lnTo>
                  <a:lnTo>
                    <a:pt x="82132" y="86287"/>
                  </a:lnTo>
                  <a:lnTo>
                    <a:pt x="82353" y="86183"/>
                  </a:lnTo>
                  <a:lnTo>
                    <a:pt x="82574" y="86066"/>
                  </a:lnTo>
                  <a:lnTo>
                    <a:pt x="82781" y="85933"/>
                  </a:lnTo>
                  <a:lnTo>
                    <a:pt x="82987" y="85800"/>
                  </a:lnTo>
                  <a:lnTo>
                    <a:pt x="83193" y="85653"/>
                  </a:lnTo>
                  <a:lnTo>
                    <a:pt x="83385" y="85506"/>
                  </a:lnTo>
                  <a:lnTo>
                    <a:pt x="83576" y="85344"/>
                  </a:lnTo>
                  <a:lnTo>
                    <a:pt x="83753" y="85182"/>
                  </a:lnTo>
                  <a:lnTo>
                    <a:pt x="83930" y="85005"/>
                  </a:lnTo>
                  <a:lnTo>
                    <a:pt x="84092" y="84813"/>
                  </a:lnTo>
                  <a:lnTo>
                    <a:pt x="84254" y="84622"/>
                  </a:lnTo>
                  <a:lnTo>
                    <a:pt x="84401" y="84430"/>
                  </a:lnTo>
                  <a:lnTo>
                    <a:pt x="84534" y="84224"/>
                  </a:lnTo>
                  <a:lnTo>
                    <a:pt x="84666" y="84018"/>
                  </a:lnTo>
                  <a:lnTo>
                    <a:pt x="84784" y="83797"/>
                  </a:lnTo>
                  <a:lnTo>
                    <a:pt x="84902" y="83576"/>
                  </a:lnTo>
                  <a:lnTo>
                    <a:pt x="85005" y="83355"/>
                  </a:lnTo>
                  <a:lnTo>
                    <a:pt x="85093" y="83119"/>
                  </a:lnTo>
                  <a:lnTo>
                    <a:pt x="85182" y="82883"/>
                  </a:lnTo>
                  <a:lnTo>
                    <a:pt x="85256" y="82633"/>
                  </a:lnTo>
                  <a:lnTo>
                    <a:pt x="85314" y="82397"/>
                  </a:lnTo>
                  <a:lnTo>
                    <a:pt x="85373" y="82147"/>
                  </a:lnTo>
                  <a:lnTo>
                    <a:pt x="85418" y="81896"/>
                  </a:lnTo>
                  <a:lnTo>
                    <a:pt x="85447" y="81631"/>
                  </a:lnTo>
                  <a:lnTo>
                    <a:pt x="85462" y="81366"/>
                  </a:lnTo>
                  <a:lnTo>
                    <a:pt x="85462" y="81101"/>
                  </a:lnTo>
                  <a:lnTo>
                    <a:pt x="85447" y="80762"/>
                  </a:lnTo>
                  <a:lnTo>
                    <a:pt x="85447" y="80718"/>
                  </a:lnTo>
                  <a:lnTo>
                    <a:pt x="85447" y="80644"/>
                  </a:lnTo>
                  <a:lnTo>
                    <a:pt x="85418" y="80423"/>
                  </a:lnTo>
                  <a:lnTo>
                    <a:pt x="85418" y="80320"/>
                  </a:lnTo>
                  <a:lnTo>
                    <a:pt x="85403" y="80276"/>
                  </a:lnTo>
                  <a:lnTo>
                    <a:pt x="85359" y="80040"/>
                  </a:lnTo>
                  <a:lnTo>
                    <a:pt x="85359" y="79996"/>
                  </a:lnTo>
                  <a:lnTo>
                    <a:pt x="85344" y="79908"/>
                  </a:lnTo>
                  <a:lnTo>
                    <a:pt x="85329" y="79849"/>
                  </a:lnTo>
                  <a:lnTo>
                    <a:pt x="85241" y="79539"/>
                  </a:lnTo>
                  <a:lnTo>
                    <a:pt x="85226" y="79480"/>
                  </a:lnTo>
                  <a:lnTo>
                    <a:pt x="85182" y="79318"/>
                  </a:lnTo>
                  <a:lnTo>
                    <a:pt x="85093" y="79083"/>
                  </a:lnTo>
                  <a:lnTo>
                    <a:pt x="98765" y="71201"/>
                  </a:lnTo>
                  <a:lnTo>
                    <a:pt x="99001" y="71466"/>
                  </a:lnTo>
                  <a:lnTo>
                    <a:pt x="99251" y="71717"/>
                  </a:lnTo>
                  <a:lnTo>
                    <a:pt x="99516" y="71952"/>
                  </a:lnTo>
                  <a:lnTo>
                    <a:pt x="99796" y="72173"/>
                  </a:lnTo>
                  <a:lnTo>
                    <a:pt x="100091" y="72379"/>
                  </a:lnTo>
                  <a:lnTo>
                    <a:pt x="100385" y="72556"/>
                  </a:lnTo>
                  <a:lnTo>
                    <a:pt x="100709" y="72733"/>
                  </a:lnTo>
                  <a:lnTo>
                    <a:pt x="101034" y="72866"/>
                  </a:lnTo>
                  <a:lnTo>
                    <a:pt x="101063" y="72880"/>
                  </a:lnTo>
                  <a:lnTo>
                    <a:pt x="101358" y="72983"/>
                  </a:lnTo>
                  <a:lnTo>
                    <a:pt x="101402" y="73013"/>
                  </a:lnTo>
                  <a:lnTo>
                    <a:pt x="101711" y="73101"/>
                  </a:lnTo>
                  <a:lnTo>
                    <a:pt x="101726" y="73101"/>
                  </a:lnTo>
                  <a:lnTo>
                    <a:pt x="102065" y="73175"/>
                  </a:lnTo>
                  <a:lnTo>
                    <a:pt x="102124" y="73190"/>
                  </a:lnTo>
                  <a:lnTo>
                    <a:pt x="102389" y="73234"/>
                  </a:lnTo>
                  <a:lnTo>
                    <a:pt x="102492" y="73249"/>
                  </a:lnTo>
                  <a:lnTo>
                    <a:pt x="102728" y="73263"/>
                  </a:lnTo>
                  <a:lnTo>
                    <a:pt x="102831" y="73278"/>
                  </a:lnTo>
                  <a:lnTo>
                    <a:pt x="102890" y="73278"/>
                  </a:lnTo>
                  <a:lnTo>
                    <a:pt x="103170" y="73293"/>
                  </a:lnTo>
                  <a:lnTo>
                    <a:pt x="103509" y="73278"/>
                  </a:lnTo>
                  <a:lnTo>
                    <a:pt x="103833" y="73249"/>
                  </a:lnTo>
                  <a:lnTo>
                    <a:pt x="104157" y="73204"/>
                  </a:lnTo>
                  <a:lnTo>
                    <a:pt x="104466" y="73146"/>
                  </a:lnTo>
                  <a:lnTo>
                    <a:pt x="104776" y="73057"/>
                  </a:lnTo>
                  <a:lnTo>
                    <a:pt x="105070" y="72969"/>
                  </a:lnTo>
                  <a:lnTo>
                    <a:pt x="105365" y="72851"/>
                  </a:lnTo>
                  <a:lnTo>
                    <a:pt x="105659" y="72718"/>
                  </a:lnTo>
                  <a:lnTo>
                    <a:pt x="105939" y="72571"/>
                  </a:lnTo>
                  <a:lnTo>
                    <a:pt x="106205" y="72424"/>
                  </a:lnTo>
                  <a:lnTo>
                    <a:pt x="106455" y="72247"/>
                  </a:lnTo>
                  <a:lnTo>
                    <a:pt x="106705" y="72055"/>
                  </a:lnTo>
                  <a:lnTo>
                    <a:pt x="106941" y="71864"/>
                  </a:lnTo>
                  <a:lnTo>
                    <a:pt x="107177" y="71658"/>
                  </a:lnTo>
                  <a:lnTo>
                    <a:pt x="107383" y="71422"/>
                  </a:lnTo>
                  <a:lnTo>
                    <a:pt x="107589" y="71201"/>
                  </a:lnTo>
                  <a:close/>
                  <a:moveTo>
                    <a:pt x="37376" y="111729"/>
                  </a:moveTo>
                  <a:lnTo>
                    <a:pt x="51033" y="119625"/>
                  </a:lnTo>
                  <a:lnTo>
                    <a:pt x="50959" y="119861"/>
                  </a:lnTo>
                  <a:lnTo>
                    <a:pt x="50886" y="120112"/>
                  </a:lnTo>
                  <a:lnTo>
                    <a:pt x="50812" y="120347"/>
                  </a:lnTo>
                  <a:lnTo>
                    <a:pt x="50768" y="120598"/>
                  </a:lnTo>
                  <a:lnTo>
                    <a:pt x="50724" y="120863"/>
                  </a:lnTo>
                  <a:lnTo>
                    <a:pt x="50694" y="121113"/>
                  </a:lnTo>
                  <a:lnTo>
                    <a:pt x="50679" y="121379"/>
                  </a:lnTo>
                  <a:lnTo>
                    <a:pt x="50665" y="121644"/>
                  </a:lnTo>
                  <a:lnTo>
                    <a:pt x="50679" y="122086"/>
                  </a:lnTo>
                  <a:lnTo>
                    <a:pt x="50738" y="122528"/>
                  </a:lnTo>
                  <a:lnTo>
                    <a:pt x="50812" y="122955"/>
                  </a:lnTo>
                  <a:lnTo>
                    <a:pt x="50930" y="123353"/>
                  </a:lnTo>
                  <a:lnTo>
                    <a:pt x="51077" y="123765"/>
                  </a:lnTo>
                  <a:lnTo>
                    <a:pt x="51239" y="124148"/>
                  </a:lnTo>
                  <a:lnTo>
                    <a:pt x="51445" y="124517"/>
                  </a:lnTo>
                  <a:lnTo>
                    <a:pt x="51666" y="124870"/>
                  </a:lnTo>
                  <a:lnTo>
                    <a:pt x="51917" y="125194"/>
                  </a:lnTo>
                  <a:lnTo>
                    <a:pt x="52182" y="125518"/>
                  </a:lnTo>
                  <a:lnTo>
                    <a:pt x="52477" y="125813"/>
                  </a:lnTo>
                  <a:lnTo>
                    <a:pt x="52786" y="126078"/>
                  </a:lnTo>
                  <a:lnTo>
                    <a:pt x="53125" y="126329"/>
                  </a:lnTo>
                  <a:lnTo>
                    <a:pt x="53478" y="126550"/>
                  </a:lnTo>
                  <a:lnTo>
                    <a:pt x="53847" y="126756"/>
                  </a:lnTo>
                  <a:lnTo>
                    <a:pt x="54230" y="126933"/>
                  </a:lnTo>
                  <a:lnTo>
                    <a:pt x="54259" y="126933"/>
                  </a:lnTo>
                  <a:lnTo>
                    <a:pt x="54539" y="127036"/>
                  </a:lnTo>
                  <a:lnTo>
                    <a:pt x="54598" y="127065"/>
                  </a:lnTo>
                  <a:lnTo>
                    <a:pt x="54907" y="127154"/>
                  </a:lnTo>
                  <a:lnTo>
                    <a:pt x="54922" y="127154"/>
                  </a:lnTo>
                  <a:lnTo>
                    <a:pt x="55246" y="127227"/>
                  </a:lnTo>
                  <a:lnTo>
                    <a:pt x="55320" y="127242"/>
                  </a:lnTo>
                  <a:lnTo>
                    <a:pt x="55453" y="127271"/>
                  </a:lnTo>
                  <a:lnTo>
                    <a:pt x="55453" y="143079"/>
                  </a:lnTo>
                  <a:lnTo>
                    <a:pt x="55202" y="143123"/>
                  </a:lnTo>
                  <a:lnTo>
                    <a:pt x="54952" y="143182"/>
                  </a:lnTo>
                  <a:lnTo>
                    <a:pt x="54701" y="143256"/>
                  </a:lnTo>
                  <a:lnTo>
                    <a:pt x="54465" y="143329"/>
                  </a:lnTo>
                  <a:lnTo>
                    <a:pt x="54230" y="143418"/>
                  </a:lnTo>
                  <a:lnTo>
                    <a:pt x="54009" y="143521"/>
                  </a:lnTo>
                  <a:lnTo>
                    <a:pt x="53773" y="143624"/>
                  </a:lnTo>
                  <a:lnTo>
                    <a:pt x="53552" y="143742"/>
                  </a:lnTo>
                  <a:lnTo>
                    <a:pt x="53346" y="143875"/>
                  </a:lnTo>
                  <a:lnTo>
                    <a:pt x="53140" y="144007"/>
                  </a:lnTo>
                  <a:lnTo>
                    <a:pt x="52933" y="144154"/>
                  </a:lnTo>
                  <a:lnTo>
                    <a:pt x="52742" y="144302"/>
                  </a:lnTo>
                  <a:lnTo>
                    <a:pt x="52565" y="144464"/>
                  </a:lnTo>
                  <a:lnTo>
                    <a:pt x="52374" y="144641"/>
                  </a:lnTo>
                  <a:lnTo>
                    <a:pt x="52211" y="144817"/>
                  </a:lnTo>
                  <a:lnTo>
                    <a:pt x="52035" y="144994"/>
                  </a:lnTo>
                  <a:lnTo>
                    <a:pt x="51887" y="145186"/>
                  </a:lnTo>
                  <a:lnTo>
                    <a:pt x="51740" y="145377"/>
                  </a:lnTo>
                  <a:lnTo>
                    <a:pt x="51593" y="145583"/>
                  </a:lnTo>
                  <a:lnTo>
                    <a:pt x="51460" y="145790"/>
                  </a:lnTo>
                  <a:lnTo>
                    <a:pt x="51342" y="146011"/>
                  </a:lnTo>
                  <a:lnTo>
                    <a:pt x="51224" y="146232"/>
                  </a:lnTo>
                  <a:lnTo>
                    <a:pt x="51121" y="146453"/>
                  </a:lnTo>
                  <a:lnTo>
                    <a:pt x="51033" y="146688"/>
                  </a:lnTo>
                  <a:lnTo>
                    <a:pt x="50945" y="146924"/>
                  </a:lnTo>
                  <a:lnTo>
                    <a:pt x="50871" y="147175"/>
                  </a:lnTo>
                  <a:lnTo>
                    <a:pt x="50812" y="147410"/>
                  </a:lnTo>
                  <a:lnTo>
                    <a:pt x="50768" y="147661"/>
                  </a:lnTo>
                  <a:lnTo>
                    <a:pt x="50724" y="147926"/>
                  </a:lnTo>
                  <a:lnTo>
                    <a:pt x="50694" y="148176"/>
                  </a:lnTo>
                  <a:lnTo>
                    <a:pt x="50679" y="148442"/>
                  </a:lnTo>
                  <a:lnTo>
                    <a:pt x="50665" y="148707"/>
                  </a:lnTo>
                  <a:lnTo>
                    <a:pt x="50679" y="148972"/>
                  </a:lnTo>
                  <a:lnTo>
                    <a:pt x="50694" y="149222"/>
                  </a:lnTo>
                  <a:lnTo>
                    <a:pt x="50724" y="149488"/>
                  </a:lnTo>
                  <a:lnTo>
                    <a:pt x="50753" y="149738"/>
                  </a:lnTo>
                  <a:lnTo>
                    <a:pt x="50812" y="149974"/>
                  </a:lnTo>
                  <a:lnTo>
                    <a:pt x="50871" y="150224"/>
                  </a:lnTo>
                  <a:lnTo>
                    <a:pt x="50945" y="150460"/>
                  </a:lnTo>
                  <a:lnTo>
                    <a:pt x="51033" y="150696"/>
                  </a:lnTo>
                  <a:lnTo>
                    <a:pt x="37347" y="158592"/>
                  </a:lnTo>
                  <a:lnTo>
                    <a:pt x="37155" y="158356"/>
                  </a:lnTo>
                  <a:lnTo>
                    <a:pt x="36934" y="158135"/>
                  </a:lnTo>
                  <a:lnTo>
                    <a:pt x="36713" y="157929"/>
                  </a:lnTo>
                  <a:lnTo>
                    <a:pt x="36478" y="157738"/>
                  </a:lnTo>
                  <a:lnTo>
                    <a:pt x="36227" y="157546"/>
                  </a:lnTo>
                  <a:lnTo>
                    <a:pt x="35962" y="157384"/>
                  </a:lnTo>
                  <a:lnTo>
                    <a:pt x="35697" y="157222"/>
                  </a:lnTo>
                  <a:lnTo>
                    <a:pt x="35432" y="157089"/>
                  </a:lnTo>
                  <a:lnTo>
                    <a:pt x="35137" y="156957"/>
                  </a:lnTo>
                  <a:lnTo>
                    <a:pt x="34857" y="156839"/>
                  </a:lnTo>
                  <a:lnTo>
                    <a:pt x="34548" y="156750"/>
                  </a:lnTo>
                  <a:lnTo>
                    <a:pt x="34238" y="156662"/>
                  </a:lnTo>
                  <a:lnTo>
                    <a:pt x="33929" y="156603"/>
                  </a:lnTo>
                  <a:lnTo>
                    <a:pt x="33605" y="156559"/>
                  </a:lnTo>
                  <a:lnTo>
                    <a:pt x="33281" y="156529"/>
                  </a:lnTo>
                  <a:lnTo>
                    <a:pt x="32633" y="156529"/>
                  </a:lnTo>
                  <a:lnTo>
                    <a:pt x="32308" y="156559"/>
                  </a:lnTo>
                  <a:lnTo>
                    <a:pt x="31984" y="156603"/>
                  </a:lnTo>
                  <a:lnTo>
                    <a:pt x="31675" y="156662"/>
                  </a:lnTo>
                  <a:lnTo>
                    <a:pt x="31366" y="156750"/>
                  </a:lnTo>
                  <a:lnTo>
                    <a:pt x="31071" y="156839"/>
                  </a:lnTo>
                  <a:lnTo>
                    <a:pt x="30776" y="156957"/>
                  </a:lnTo>
                  <a:lnTo>
                    <a:pt x="30496" y="157089"/>
                  </a:lnTo>
                  <a:lnTo>
                    <a:pt x="30216" y="157222"/>
                  </a:lnTo>
                  <a:lnTo>
                    <a:pt x="29951" y="157384"/>
                  </a:lnTo>
                  <a:lnTo>
                    <a:pt x="29686" y="157546"/>
                  </a:lnTo>
                  <a:lnTo>
                    <a:pt x="29436" y="157738"/>
                  </a:lnTo>
                  <a:lnTo>
                    <a:pt x="29200" y="157929"/>
                  </a:lnTo>
                  <a:lnTo>
                    <a:pt x="28979" y="158135"/>
                  </a:lnTo>
                  <a:lnTo>
                    <a:pt x="28773" y="158356"/>
                  </a:lnTo>
                  <a:lnTo>
                    <a:pt x="28566" y="158592"/>
                  </a:lnTo>
                  <a:lnTo>
                    <a:pt x="14895" y="150696"/>
                  </a:lnTo>
                  <a:lnTo>
                    <a:pt x="14969" y="150460"/>
                  </a:lnTo>
                  <a:lnTo>
                    <a:pt x="15042" y="150224"/>
                  </a:lnTo>
                  <a:lnTo>
                    <a:pt x="15101" y="149974"/>
                  </a:lnTo>
                  <a:lnTo>
                    <a:pt x="15160" y="149738"/>
                  </a:lnTo>
                  <a:lnTo>
                    <a:pt x="15190" y="149488"/>
                  </a:lnTo>
                  <a:lnTo>
                    <a:pt x="15219" y="149222"/>
                  </a:lnTo>
                  <a:lnTo>
                    <a:pt x="15249" y="148972"/>
                  </a:lnTo>
                  <a:lnTo>
                    <a:pt x="15249" y="148707"/>
                  </a:lnTo>
                  <a:lnTo>
                    <a:pt x="15234" y="148353"/>
                  </a:lnTo>
                  <a:lnTo>
                    <a:pt x="15234" y="148309"/>
                  </a:lnTo>
                  <a:lnTo>
                    <a:pt x="15234" y="148250"/>
                  </a:lnTo>
                  <a:lnTo>
                    <a:pt x="15204" y="148014"/>
                  </a:lnTo>
                  <a:lnTo>
                    <a:pt x="15190" y="147926"/>
                  </a:lnTo>
                  <a:lnTo>
                    <a:pt x="15190" y="147911"/>
                  </a:lnTo>
                  <a:lnTo>
                    <a:pt x="15190" y="147882"/>
                  </a:lnTo>
                  <a:lnTo>
                    <a:pt x="15146" y="147631"/>
                  </a:lnTo>
                  <a:lnTo>
                    <a:pt x="15146" y="147602"/>
                  </a:lnTo>
                  <a:lnTo>
                    <a:pt x="15116" y="147499"/>
                  </a:lnTo>
                  <a:lnTo>
                    <a:pt x="15116" y="147454"/>
                  </a:lnTo>
                  <a:lnTo>
                    <a:pt x="15028" y="147130"/>
                  </a:lnTo>
                  <a:lnTo>
                    <a:pt x="15013" y="147086"/>
                  </a:lnTo>
                  <a:lnTo>
                    <a:pt x="14880" y="146703"/>
                  </a:lnTo>
                  <a:lnTo>
                    <a:pt x="14733" y="146335"/>
                  </a:lnTo>
                  <a:lnTo>
                    <a:pt x="14556" y="145981"/>
                  </a:lnTo>
                  <a:lnTo>
                    <a:pt x="14350" y="145642"/>
                  </a:lnTo>
                  <a:lnTo>
                    <a:pt x="14129" y="145318"/>
                  </a:lnTo>
                  <a:lnTo>
                    <a:pt x="13879" y="145009"/>
                  </a:lnTo>
                  <a:lnTo>
                    <a:pt x="13613" y="144714"/>
                  </a:lnTo>
                  <a:lnTo>
                    <a:pt x="13319" y="144434"/>
                  </a:lnTo>
                  <a:lnTo>
                    <a:pt x="13024" y="144184"/>
                  </a:lnTo>
                  <a:lnTo>
                    <a:pt x="12700" y="143963"/>
                  </a:lnTo>
                  <a:lnTo>
                    <a:pt x="12361" y="143757"/>
                  </a:lnTo>
                  <a:lnTo>
                    <a:pt x="12008" y="143565"/>
                  </a:lnTo>
                  <a:lnTo>
                    <a:pt x="11639" y="143403"/>
                  </a:lnTo>
                  <a:lnTo>
                    <a:pt x="11256" y="143271"/>
                  </a:lnTo>
                  <a:lnTo>
                    <a:pt x="10873" y="143167"/>
                  </a:lnTo>
                  <a:lnTo>
                    <a:pt x="10461" y="143079"/>
                  </a:lnTo>
                  <a:lnTo>
                    <a:pt x="10461" y="127271"/>
                  </a:lnTo>
                  <a:lnTo>
                    <a:pt x="10711" y="127227"/>
                  </a:lnTo>
                  <a:lnTo>
                    <a:pt x="10962" y="127168"/>
                  </a:lnTo>
                  <a:lnTo>
                    <a:pt x="11212" y="127095"/>
                  </a:lnTo>
                  <a:lnTo>
                    <a:pt x="11448" y="127021"/>
                  </a:lnTo>
                  <a:lnTo>
                    <a:pt x="11684" y="126933"/>
                  </a:lnTo>
                  <a:lnTo>
                    <a:pt x="11919" y="126829"/>
                  </a:lnTo>
                  <a:lnTo>
                    <a:pt x="12140" y="126726"/>
                  </a:lnTo>
                  <a:lnTo>
                    <a:pt x="12361" y="126608"/>
                  </a:lnTo>
                  <a:lnTo>
                    <a:pt x="12567" y="126476"/>
                  </a:lnTo>
                  <a:lnTo>
                    <a:pt x="12774" y="126343"/>
                  </a:lnTo>
                  <a:lnTo>
                    <a:pt x="12980" y="126196"/>
                  </a:lnTo>
                  <a:lnTo>
                    <a:pt x="13171" y="126049"/>
                  </a:lnTo>
                  <a:lnTo>
                    <a:pt x="13363" y="125887"/>
                  </a:lnTo>
                  <a:lnTo>
                    <a:pt x="13540" y="125710"/>
                  </a:lnTo>
                  <a:lnTo>
                    <a:pt x="13702" y="125533"/>
                  </a:lnTo>
                  <a:lnTo>
                    <a:pt x="13879" y="125356"/>
                  </a:lnTo>
                  <a:lnTo>
                    <a:pt x="14026" y="125165"/>
                  </a:lnTo>
                  <a:lnTo>
                    <a:pt x="14173" y="124973"/>
                  </a:lnTo>
                  <a:lnTo>
                    <a:pt x="14321" y="124767"/>
                  </a:lnTo>
                  <a:lnTo>
                    <a:pt x="14453" y="124561"/>
                  </a:lnTo>
                  <a:lnTo>
                    <a:pt x="14571" y="124340"/>
                  </a:lnTo>
                  <a:lnTo>
                    <a:pt x="14689" y="124119"/>
                  </a:lnTo>
                  <a:lnTo>
                    <a:pt x="14792" y="123898"/>
                  </a:lnTo>
                  <a:lnTo>
                    <a:pt x="14880" y="123662"/>
                  </a:lnTo>
                  <a:lnTo>
                    <a:pt x="14969" y="123426"/>
                  </a:lnTo>
                  <a:lnTo>
                    <a:pt x="15042" y="123176"/>
                  </a:lnTo>
                  <a:lnTo>
                    <a:pt x="15101" y="122940"/>
                  </a:lnTo>
                  <a:lnTo>
                    <a:pt x="15160" y="122690"/>
                  </a:lnTo>
                  <a:lnTo>
                    <a:pt x="15190" y="122425"/>
                  </a:lnTo>
                  <a:lnTo>
                    <a:pt x="15219" y="122174"/>
                  </a:lnTo>
                  <a:lnTo>
                    <a:pt x="15249" y="121909"/>
                  </a:lnTo>
                  <a:lnTo>
                    <a:pt x="15249" y="121644"/>
                  </a:lnTo>
                  <a:lnTo>
                    <a:pt x="15234" y="121305"/>
                  </a:lnTo>
                  <a:lnTo>
                    <a:pt x="15234" y="121246"/>
                  </a:lnTo>
                  <a:lnTo>
                    <a:pt x="15234" y="121187"/>
                  </a:lnTo>
                  <a:lnTo>
                    <a:pt x="15204" y="120951"/>
                  </a:lnTo>
                  <a:lnTo>
                    <a:pt x="15190" y="120878"/>
                  </a:lnTo>
                  <a:lnTo>
                    <a:pt x="15190" y="120863"/>
                  </a:lnTo>
                  <a:lnTo>
                    <a:pt x="15190" y="120819"/>
                  </a:lnTo>
                  <a:lnTo>
                    <a:pt x="15146" y="120568"/>
                  </a:lnTo>
                  <a:lnTo>
                    <a:pt x="15146" y="120539"/>
                  </a:lnTo>
                  <a:lnTo>
                    <a:pt x="15116" y="120450"/>
                  </a:lnTo>
                  <a:lnTo>
                    <a:pt x="15116" y="120406"/>
                  </a:lnTo>
                  <a:lnTo>
                    <a:pt x="15028" y="120067"/>
                  </a:lnTo>
                  <a:lnTo>
                    <a:pt x="15013" y="120023"/>
                  </a:lnTo>
                  <a:lnTo>
                    <a:pt x="14880" y="119625"/>
                  </a:lnTo>
                  <a:lnTo>
                    <a:pt x="28552" y="111729"/>
                  </a:lnTo>
                  <a:lnTo>
                    <a:pt x="28773" y="112009"/>
                  </a:lnTo>
                  <a:lnTo>
                    <a:pt x="29023" y="112259"/>
                  </a:lnTo>
                  <a:lnTo>
                    <a:pt x="29288" y="112495"/>
                  </a:lnTo>
                  <a:lnTo>
                    <a:pt x="29568" y="112716"/>
                  </a:lnTo>
                  <a:lnTo>
                    <a:pt x="29863" y="112922"/>
                  </a:lnTo>
                  <a:lnTo>
                    <a:pt x="30172" y="113099"/>
                  </a:lnTo>
                  <a:lnTo>
                    <a:pt x="30496" y="113261"/>
                  </a:lnTo>
                  <a:lnTo>
                    <a:pt x="30820" y="113408"/>
                  </a:lnTo>
                  <a:lnTo>
                    <a:pt x="30850" y="113423"/>
                  </a:lnTo>
                  <a:lnTo>
                    <a:pt x="31130" y="113526"/>
                  </a:lnTo>
                  <a:lnTo>
                    <a:pt x="31189" y="113541"/>
                  </a:lnTo>
                  <a:lnTo>
                    <a:pt x="31498" y="113644"/>
                  </a:lnTo>
                  <a:lnTo>
                    <a:pt x="31513" y="113644"/>
                  </a:lnTo>
                  <a:lnTo>
                    <a:pt x="31837" y="113718"/>
                  </a:lnTo>
                  <a:lnTo>
                    <a:pt x="31911" y="113733"/>
                  </a:lnTo>
                  <a:lnTo>
                    <a:pt x="32176" y="113777"/>
                  </a:lnTo>
                  <a:lnTo>
                    <a:pt x="32279" y="113792"/>
                  </a:lnTo>
                  <a:lnTo>
                    <a:pt x="32515" y="113806"/>
                  </a:lnTo>
                  <a:lnTo>
                    <a:pt x="32618" y="113821"/>
                  </a:lnTo>
                  <a:lnTo>
                    <a:pt x="32662" y="113821"/>
                  </a:lnTo>
                  <a:lnTo>
                    <a:pt x="32957" y="113836"/>
                  </a:lnTo>
                  <a:lnTo>
                    <a:pt x="33295" y="113821"/>
                  </a:lnTo>
                  <a:lnTo>
                    <a:pt x="33620" y="113792"/>
                  </a:lnTo>
                  <a:lnTo>
                    <a:pt x="33929" y="113747"/>
                  </a:lnTo>
                  <a:lnTo>
                    <a:pt x="34253" y="113688"/>
                  </a:lnTo>
                  <a:lnTo>
                    <a:pt x="34562" y="113600"/>
                  </a:lnTo>
                  <a:lnTo>
                    <a:pt x="34857" y="113497"/>
                  </a:lnTo>
                  <a:lnTo>
                    <a:pt x="35152" y="113394"/>
                  </a:lnTo>
                  <a:lnTo>
                    <a:pt x="35446" y="113261"/>
                  </a:lnTo>
                  <a:lnTo>
                    <a:pt x="35712" y="113114"/>
                  </a:lnTo>
                  <a:lnTo>
                    <a:pt x="35991" y="112967"/>
                  </a:lnTo>
                  <a:lnTo>
                    <a:pt x="36242" y="112790"/>
                  </a:lnTo>
                  <a:lnTo>
                    <a:pt x="36492" y="112598"/>
                  </a:lnTo>
                  <a:lnTo>
                    <a:pt x="36728" y="112407"/>
                  </a:lnTo>
                  <a:lnTo>
                    <a:pt x="36949" y="112186"/>
                  </a:lnTo>
                  <a:lnTo>
                    <a:pt x="37170" y="111965"/>
                  </a:lnTo>
                  <a:lnTo>
                    <a:pt x="37376" y="111729"/>
                  </a:lnTo>
                  <a:close/>
                  <a:moveTo>
                    <a:pt x="84180" y="111729"/>
                  </a:moveTo>
                  <a:lnTo>
                    <a:pt x="97851" y="119625"/>
                  </a:lnTo>
                  <a:lnTo>
                    <a:pt x="97763" y="119861"/>
                  </a:lnTo>
                  <a:lnTo>
                    <a:pt x="97689" y="120112"/>
                  </a:lnTo>
                  <a:lnTo>
                    <a:pt x="97630" y="120347"/>
                  </a:lnTo>
                  <a:lnTo>
                    <a:pt x="97572" y="120598"/>
                  </a:lnTo>
                  <a:lnTo>
                    <a:pt x="97527" y="120863"/>
                  </a:lnTo>
                  <a:lnTo>
                    <a:pt x="97498" y="121113"/>
                  </a:lnTo>
                  <a:lnTo>
                    <a:pt x="97483" y="121379"/>
                  </a:lnTo>
                  <a:lnTo>
                    <a:pt x="97483" y="121644"/>
                  </a:lnTo>
                  <a:lnTo>
                    <a:pt x="97498" y="122086"/>
                  </a:lnTo>
                  <a:lnTo>
                    <a:pt x="97542" y="122528"/>
                  </a:lnTo>
                  <a:lnTo>
                    <a:pt x="97630" y="122955"/>
                  </a:lnTo>
                  <a:lnTo>
                    <a:pt x="97748" y="123353"/>
                  </a:lnTo>
                  <a:lnTo>
                    <a:pt x="97881" y="123765"/>
                  </a:lnTo>
                  <a:lnTo>
                    <a:pt x="98058" y="124148"/>
                  </a:lnTo>
                  <a:lnTo>
                    <a:pt x="98249" y="124517"/>
                  </a:lnTo>
                  <a:lnTo>
                    <a:pt x="98470" y="124870"/>
                  </a:lnTo>
                  <a:lnTo>
                    <a:pt x="98721" y="125194"/>
                  </a:lnTo>
                  <a:lnTo>
                    <a:pt x="99001" y="125518"/>
                  </a:lnTo>
                  <a:lnTo>
                    <a:pt x="99295" y="125813"/>
                  </a:lnTo>
                  <a:lnTo>
                    <a:pt x="99605" y="126078"/>
                  </a:lnTo>
                  <a:lnTo>
                    <a:pt x="99929" y="126329"/>
                  </a:lnTo>
                  <a:lnTo>
                    <a:pt x="100282" y="126550"/>
                  </a:lnTo>
                  <a:lnTo>
                    <a:pt x="100651" y="126756"/>
                  </a:lnTo>
                  <a:lnTo>
                    <a:pt x="101034" y="126933"/>
                  </a:lnTo>
                  <a:lnTo>
                    <a:pt x="101063" y="126933"/>
                  </a:lnTo>
                  <a:lnTo>
                    <a:pt x="101358" y="127036"/>
                  </a:lnTo>
                  <a:lnTo>
                    <a:pt x="101402" y="127065"/>
                  </a:lnTo>
                  <a:lnTo>
                    <a:pt x="101711" y="127154"/>
                  </a:lnTo>
                  <a:lnTo>
                    <a:pt x="101726" y="127154"/>
                  </a:lnTo>
                  <a:lnTo>
                    <a:pt x="102065" y="127227"/>
                  </a:lnTo>
                  <a:lnTo>
                    <a:pt x="102124" y="127242"/>
                  </a:lnTo>
                  <a:lnTo>
                    <a:pt x="102256" y="127271"/>
                  </a:lnTo>
                  <a:lnTo>
                    <a:pt x="102256" y="143079"/>
                  </a:lnTo>
                  <a:lnTo>
                    <a:pt x="102006" y="143123"/>
                  </a:lnTo>
                  <a:lnTo>
                    <a:pt x="101755" y="143182"/>
                  </a:lnTo>
                  <a:lnTo>
                    <a:pt x="101520" y="143256"/>
                  </a:lnTo>
                  <a:lnTo>
                    <a:pt x="101284" y="143329"/>
                  </a:lnTo>
                  <a:lnTo>
                    <a:pt x="101048" y="143418"/>
                  </a:lnTo>
                  <a:lnTo>
                    <a:pt x="100813" y="143521"/>
                  </a:lnTo>
                  <a:lnTo>
                    <a:pt x="100592" y="143624"/>
                  </a:lnTo>
                  <a:lnTo>
                    <a:pt x="100371" y="143742"/>
                  </a:lnTo>
                  <a:lnTo>
                    <a:pt x="100164" y="143875"/>
                  </a:lnTo>
                  <a:lnTo>
                    <a:pt x="99943" y="144007"/>
                  </a:lnTo>
                  <a:lnTo>
                    <a:pt x="99752" y="144154"/>
                  </a:lnTo>
                  <a:lnTo>
                    <a:pt x="99560" y="144302"/>
                  </a:lnTo>
                  <a:lnTo>
                    <a:pt x="99369" y="144464"/>
                  </a:lnTo>
                  <a:lnTo>
                    <a:pt x="99192" y="144641"/>
                  </a:lnTo>
                  <a:lnTo>
                    <a:pt x="99015" y="144817"/>
                  </a:lnTo>
                  <a:lnTo>
                    <a:pt x="98853" y="144994"/>
                  </a:lnTo>
                  <a:lnTo>
                    <a:pt x="98691" y="145186"/>
                  </a:lnTo>
                  <a:lnTo>
                    <a:pt x="98544" y="145377"/>
                  </a:lnTo>
                  <a:lnTo>
                    <a:pt x="98411" y="145583"/>
                  </a:lnTo>
                  <a:lnTo>
                    <a:pt x="98279" y="145790"/>
                  </a:lnTo>
                  <a:lnTo>
                    <a:pt x="98161" y="146011"/>
                  </a:lnTo>
                  <a:lnTo>
                    <a:pt x="98043" y="146232"/>
                  </a:lnTo>
                  <a:lnTo>
                    <a:pt x="97940" y="146453"/>
                  </a:lnTo>
                  <a:lnTo>
                    <a:pt x="97851" y="146688"/>
                  </a:lnTo>
                  <a:lnTo>
                    <a:pt x="97763" y="146924"/>
                  </a:lnTo>
                  <a:lnTo>
                    <a:pt x="97689" y="147175"/>
                  </a:lnTo>
                  <a:lnTo>
                    <a:pt x="97630" y="147410"/>
                  </a:lnTo>
                  <a:lnTo>
                    <a:pt x="97572" y="147661"/>
                  </a:lnTo>
                  <a:lnTo>
                    <a:pt x="97527" y="147926"/>
                  </a:lnTo>
                  <a:lnTo>
                    <a:pt x="97498" y="148176"/>
                  </a:lnTo>
                  <a:lnTo>
                    <a:pt x="97483" y="148442"/>
                  </a:lnTo>
                  <a:lnTo>
                    <a:pt x="97483" y="148707"/>
                  </a:lnTo>
                  <a:lnTo>
                    <a:pt x="97483" y="148972"/>
                  </a:lnTo>
                  <a:lnTo>
                    <a:pt x="97498" y="149222"/>
                  </a:lnTo>
                  <a:lnTo>
                    <a:pt x="97527" y="149488"/>
                  </a:lnTo>
                  <a:lnTo>
                    <a:pt x="97572" y="149738"/>
                  </a:lnTo>
                  <a:lnTo>
                    <a:pt x="97616" y="149974"/>
                  </a:lnTo>
                  <a:lnTo>
                    <a:pt x="97689" y="150224"/>
                  </a:lnTo>
                  <a:lnTo>
                    <a:pt x="97763" y="150460"/>
                  </a:lnTo>
                  <a:lnTo>
                    <a:pt x="97837" y="150696"/>
                  </a:lnTo>
                  <a:lnTo>
                    <a:pt x="84165" y="158592"/>
                  </a:lnTo>
                  <a:lnTo>
                    <a:pt x="83959" y="158356"/>
                  </a:lnTo>
                  <a:lnTo>
                    <a:pt x="83753" y="158135"/>
                  </a:lnTo>
                  <a:lnTo>
                    <a:pt x="83517" y="157929"/>
                  </a:lnTo>
                  <a:lnTo>
                    <a:pt x="83281" y="157738"/>
                  </a:lnTo>
                  <a:lnTo>
                    <a:pt x="83031" y="157546"/>
                  </a:lnTo>
                  <a:lnTo>
                    <a:pt x="82781" y="157384"/>
                  </a:lnTo>
                  <a:lnTo>
                    <a:pt x="82515" y="157222"/>
                  </a:lnTo>
                  <a:lnTo>
                    <a:pt x="82235" y="157089"/>
                  </a:lnTo>
                  <a:lnTo>
                    <a:pt x="81956" y="156957"/>
                  </a:lnTo>
                  <a:lnTo>
                    <a:pt x="81661" y="156839"/>
                  </a:lnTo>
                  <a:lnTo>
                    <a:pt x="81366" y="156750"/>
                  </a:lnTo>
                  <a:lnTo>
                    <a:pt x="81057" y="156662"/>
                  </a:lnTo>
                  <a:lnTo>
                    <a:pt x="80748" y="156603"/>
                  </a:lnTo>
                  <a:lnTo>
                    <a:pt x="80423" y="156559"/>
                  </a:lnTo>
                  <a:lnTo>
                    <a:pt x="80099" y="156529"/>
                  </a:lnTo>
                  <a:lnTo>
                    <a:pt x="79436" y="156529"/>
                  </a:lnTo>
                  <a:lnTo>
                    <a:pt x="79112" y="156559"/>
                  </a:lnTo>
                  <a:lnTo>
                    <a:pt x="78803" y="156603"/>
                  </a:lnTo>
                  <a:lnTo>
                    <a:pt x="78479" y="156662"/>
                  </a:lnTo>
                  <a:lnTo>
                    <a:pt x="78169" y="156750"/>
                  </a:lnTo>
                  <a:lnTo>
                    <a:pt x="77875" y="156839"/>
                  </a:lnTo>
                  <a:lnTo>
                    <a:pt x="77580" y="156957"/>
                  </a:lnTo>
                  <a:lnTo>
                    <a:pt x="77300" y="157089"/>
                  </a:lnTo>
                  <a:lnTo>
                    <a:pt x="77020" y="157222"/>
                  </a:lnTo>
                  <a:lnTo>
                    <a:pt x="76755" y="157384"/>
                  </a:lnTo>
                  <a:lnTo>
                    <a:pt x="76505" y="157546"/>
                  </a:lnTo>
                  <a:lnTo>
                    <a:pt x="76254" y="157738"/>
                  </a:lnTo>
                  <a:lnTo>
                    <a:pt x="76019" y="157929"/>
                  </a:lnTo>
                  <a:lnTo>
                    <a:pt x="75798" y="158135"/>
                  </a:lnTo>
                  <a:lnTo>
                    <a:pt x="75577" y="158356"/>
                  </a:lnTo>
                  <a:lnTo>
                    <a:pt x="75370" y="158592"/>
                  </a:lnTo>
                  <a:lnTo>
                    <a:pt x="61699" y="150696"/>
                  </a:lnTo>
                  <a:lnTo>
                    <a:pt x="61787" y="150460"/>
                  </a:lnTo>
                  <a:lnTo>
                    <a:pt x="61861" y="150224"/>
                  </a:lnTo>
                  <a:lnTo>
                    <a:pt x="61920" y="149974"/>
                  </a:lnTo>
                  <a:lnTo>
                    <a:pt x="61964" y="149738"/>
                  </a:lnTo>
                  <a:lnTo>
                    <a:pt x="62008" y="149488"/>
                  </a:lnTo>
                  <a:lnTo>
                    <a:pt x="62038" y="149222"/>
                  </a:lnTo>
                  <a:lnTo>
                    <a:pt x="62053" y="148972"/>
                  </a:lnTo>
                  <a:lnTo>
                    <a:pt x="62053" y="148707"/>
                  </a:lnTo>
                  <a:lnTo>
                    <a:pt x="62053" y="148368"/>
                  </a:lnTo>
                  <a:lnTo>
                    <a:pt x="62053" y="148309"/>
                  </a:lnTo>
                  <a:lnTo>
                    <a:pt x="62038" y="148235"/>
                  </a:lnTo>
                  <a:lnTo>
                    <a:pt x="62023" y="148014"/>
                  </a:lnTo>
                  <a:lnTo>
                    <a:pt x="62008" y="147926"/>
                  </a:lnTo>
                  <a:lnTo>
                    <a:pt x="61994" y="147867"/>
                  </a:lnTo>
                  <a:lnTo>
                    <a:pt x="61964" y="147646"/>
                  </a:lnTo>
                  <a:lnTo>
                    <a:pt x="61949" y="147602"/>
                  </a:lnTo>
                  <a:lnTo>
                    <a:pt x="61935" y="147513"/>
                  </a:lnTo>
                  <a:lnTo>
                    <a:pt x="61920" y="147454"/>
                  </a:lnTo>
                  <a:lnTo>
                    <a:pt x="61832" y="147130"/>
                  </a:lnTo>
                  <a:lnTo>
                    <a:pt x="61817" y="147086"/>
                  </a:lnTo>
                  <a:lnTo>
                    <a:pt x="61773" y="146924"/>
                  </a:lnTo>
                  <a:lnTo>
                    <a:pt x="61773" y="146909"/>
                  </a:lnTo>
                  <a:lnTo>
                    <a:pt x="61669" y="146629"/>
                  </a:lnTo>
                  <a:lnTo>
                    <a:pt x="61552" y="146364"/>
                  </a:lnTo>
                  <a:lnTo>
                    <a:pt x="61404" y="146040"/>
                  </a:lnTo>
                  <a:lnTo>
                    <a:pt x="61228" y="145746"/>
                  </a:lnTo>
                  <a:lnTo>
                    <a:pt x="61036" y="145451"/>
                  </a:lnTo>
                  <a:lnTo>
                    <a:pt x="60830" y="145171"/>
                  </a:lnTo>
                  <a:lnTo>
                    <a:pt x="60609" y="144906"/>
                  </a:lnTo>
                  <a:lnTo>
                    <a:pt x="60358" y="144655"/>
                  </a:lnTo>
                  <a:lnTo>
                    <a:pt x="60108" y="144420"/>
                  </a:lnTo>
                  <a:lnTo>
                    <a:pt x="59843" y="144199"/>
                  </a:lnTo>
                  <a:lnTo>
                    <a:pt x="59563" y="143992"/>
                  </a:lnTo>
                  <a:lnTo>
                    <a:pt x="59268" y="143801"/>
                  </a:lnTo>
                  <a:lnTo>
                    <a:pt x="58959" y="143639"/>
                  </a:lnTo>
                  <a:lnTo>
                    <a:pt x="58649" y="143492"/>
                  </a:lnTo>
                  <a:lnTo>
                    <a:pt x="58311" y="143359"/>
                  </a:lnTo>
                  <a:lnTo>
                    <a:pt x="57972" y="143241"/>
                  </a:lnTo>
                  <a:lnTo>
                    <a:pt x="57633" y="143153"/>
                  </a:lnTo>
                  <a:lnTo>
                    <a:pt x="57279" y="143079"/>
                  </a:lnTo>
                  <a:lnTo>
                    <a:pt x="57279" y="127271"/>
                  </a:lnTo>
                  <a:lnTo>
                    <a:pt x="57530" y="127227"/>
                  </a:lnTo>
                  <a:lnTo>
                    <a:pt x="57780" y="127168"/>
                  </a:lnTo>
                  <a:lnTo>
                    <a:pt x="58016" y="127095"/>
                  </a:lnTo>
                  <a:lnTo>
                    <a:pt x="58266" y="127021"/>
                  </a:lnTo>
                  <a:lnTo>
                    <a:pt x="58502" y="126933"/>
                  </a:lnTo>
                  <a:lnTo>
                    <a:pt x="58723" y="126829"/>
                  </a:lnTo>
                  <a:lnTo>
                    <a:pt x="58944" y="126726"/>
                  </a:lnTo>
                  <a:lnTo>
                    <a:pt x="59165" y="126608"/>
                  </a:lnTo>
                  <a:lnTo>
                    <a:pt x="59386" y="126476"/>
                  </a:lnTo>
                  <a:lnTo>
                    <a:pt x="59592" y="126343"/>
                  </a:lnTo>
                  <a:lnTo>
                    <a:pt x="59784" y="126196"/>
                  </a:lnTo>
                  <a:lnTo>
                    <a:pt x="59975" y="126049"/>
                  </a:lnTo>
                  <a:lnTo>
                    <a:pt x="60167" y="125887"/>
                  </a:lnTo>
                  <a:lnTo>
                    <a:pt x="60344" y="125710"/>
                  </a:lnTo>
                  <a:lnTo>
                    <a:pt x="60520" y="125533"/>
                  </a:lnTo>
                  <a:lnTo>
                    <a:pt x="60682" y="125356"/>
                  </a:lnTo>
                  <a:lnTo>
                    <a:pt x="60844" y="125165"/>
                  </a:lnTo>
                  <a:lnTo>
                    <a:pt x="60992" y="124973"/>
                  </a:lnTo>
                  <a:lnTo>
                    <a:pt x="61124" y="124767"/>
                  </a:lnTo>
                  <a:lnTo>
                    <a:pt x="61257" y="124561"/>
                  </a:lnTo>
                  <a:lnTo>
                    <a:pt x="61390" y="124340"/>
                  </a:lnTo>
                  <a:lnTo>
                    <a:pt x="61493" y="124119"/>
                  </a:lnTo>
                  <a:lnTo>
                    <a:pt x="61596" y="123898"/>
                  </a:lnTo>
                  <a:lnTo>
                    <a:pt x="61699" y="123662"/>
                  </a:lnTo>
                  <a:lnTo>
                    <a:pt x="61773" y="123426"/>
                  </a:lnTo>
                  <a:lnTo>
                    <a:pt x="61846" y="123176"/>
                  </a:lnTo>
                  <a:lnTo>
                    <a:pt x="61920" y="122940"/>
                  </a:lnTo>
                  <a:lnTo>
                    <a:pt x="61964" y="122690"/>
                  </a:lnTo>
                  <a:lnTo>
                    <a:pt x="62008" y="122425"/>
                  </a:lnTo>
                  <a:lnTo>
                    <a:pt x="62038" y="122174"/>
                  </a:lnTo>
                  <a:lnTo>
                    <a:pt x="62053" y="121909"/>
                  </a:lnTo>
                  <a:lnTo>
                    <a:pt x="62053" y="121644"/>
                  </a:lnTo>
                  <a:lnTo>
                    <a:pt x="62053" y="121305"/>
                  </a:lnTo>
                  <a:lnTo>
                    <a:pt x="62053" y="121246"/>
                  </a:lnTo>
                  <a:lnTo>
                    <a:pt x="62038" y="121172"/>
                  </a:lnTo>
                  <a:lnTo>
                    <a:pt x="62023" y="120966"/>
                  </a:lnTo>
                  <a:lnTo>
                    <a:pt x="62008" y="120863"/>
                  </a:lnTo>
                  <a:lnTo>
                    <a:pt x="61994" y="120804"/>
                  </a:lnTo>
                  <a:lnTo>
                    <a:pt x="61964" y="120583"/>
                  </a:lnTo>
                  <a:lnTo>
                    <a:pt x="61949" y="120539"/>
                  </a:lnTo>
                  <a:lnTo>
                    <a:pt x="61935" y="120450"/>
                  </a:lnTo>
                  <a:lnTo>
                    <a:pt x="61920" y="120392"/>
                  </a:lnTo>
                  <a:lnTo>
                    <a:pt x="61846" y="120082"/>
                  </a:lnTo>
                  <a:lnTo>
                    <a:pt x="61817" y="120023"/>
                  </a:lnTo>
                  <a:lnTo>
                    <a:pt x="61773" y="119861"/>
                  </a:lnTo>
                  <a:lnTo>
                    <a:pt x="61773" y="119846"/>
                  </a:lnTo>
                  <a:lnTo>
                    <a:pt x="61684" y="119625"/>
                  </a:lnTo>
                  <a:lnTo>
                    <a:pt x="75356" y="111729"/>
                  </a:lnTo>
                  <a:lnTo>
                    <a:pt x="75591" y="112009"/>
                  </a:lnTo>
                  <a:lnTo>
                    <a:pt x="75842" y="112259"/>
                  </a:lnTo>
                  <a:lnTo>
                    <a:pt x="76107" y="112495"/>
                  </a:lnTo>
                  <a:lnTo>
                    <a:pt x="76387" y="112716"/>
                  </a:lnTo>
                  <a:lnTo>
                    <a:pt x="76681" y="112922"/>
                  </a:lnTo>
                  <a:lnTo>
                    <a:pt x="76991" y="113099"/>
                  </a:lnTo>
                  <a:lnTo>
                    <a:pt x="77300" y="113261"/>
                  </a:lnTo>
                  <a:lnTo>
                    <a:pt x="77639" y="113408"/>
                  </a:lnTo>
                  <a:lnTo>
                    <a:pt x="77654" y="113423"/>
                  </a:lnTo>
                  <a:lnTo>
                    <a:pt x="77948" y="113526"/>
                  </a:lnTo>
                  <a:lnTo>
                    <a:pt x="77993" y="113541"/>
                  </a:lnTo>
                  <a:lnTo>
                    <a:pt x="78317" y="113644"/>
                  </a:lnTo>
                  <a:lnTo>
                    <a:pt x="78656" y="113718"/>
                  </a:lnTo>
                  <a:lnTo>
                    <a:pt x="78714" y="113733"/>
                  </a:lnTo>
                  <a:lnTo>
                    <a:pt x="78980" y="113777"/>
                  </a:lnTo>
                  <a:lnTo>
                    <a:pt x="79083" y="113792"/>
                  </a:lnTo>
                  <a:lnTo>
                    <a:pt x="79333" y="113806"/>
                  </a:lnTo>
                  <a:lnTo>
                    <a:pt x="79422" y="113821"/>
                  </a:lnTo>
                  <a:lnTo>
                    <a:pt x="79481" y="113821"/>
                  </a:lnTo>
                  <a:lnTo>
                    <a:pt x="79775" y="113836"/>
                  </a:lnTo>
                  <a:lnTo>
                    <a:pt x="80099" y="113821"/>
                  </a:lnTo>
                  <a:lnTo>
                    <a:pt x="80423" y="113792"/>
                  </a:lnTo>
                  <a:lnTo>
                    <a:pt x="80748" y="113747"/>
                  </a:lnTo>
                  <a:lnTo>
                    <a:pt x="81057" y="113688"/>
                  </a:lnTo>
                  <a:lnTo>
                    <a:pt x="81366" y="113600"/>
                  </a:lnTo>
                  <a:lnTo>
                    <a:pt x="81676" y="113497"/>
                  </a:lnTo>
                  <a:lnTo>
                    <a:pt x="81970" y="113394"/>
                  </a:lnTo>
                  <a:lnTo>
                    <a:pt x="82250" y="113261"/>
                  </a:lnTo>
                  <a:lnTo>
                    <a:pt x="82530" y="113114"/>
                  </a:lnTo>
                  <a:lnTo>
                    <a:pt x="82795" y="112967"/>
                  </a:lnTo>
                  <a:lnTo>
                    <a:pt x="83060" y="112790"/>
                  </a:lnTo>
                  <a:lnTo>
                    <a:pt x="83296" y="112598"/>
                  </a:lnTo>
                  <a:lnTo>
                    <a:pt x="83547" y="112407"/>
                  </a:lnTo>
                  <a:lnTo>
                    <a:pt x="83768" y="112186"/>
                  </a:lnTo>
                  <a:lnTo>
                    <a:pt x="83974" y="111965"/>
                  </a:lnTo>
                  <a:lnTo>
                    <a:pt x="84180" y="111729"/>
                  </a:lnTo>
                  <a:close/>
                  <a:moveTo>
                    <a:pt x="32043" y="0"/>
                  </a:moveTo>
                  <a:lnTo>
                    <a:pt x="32043" y="20346"/>
                  </a:lnTo>
                  <a:lnTo>
                    <a:pt x="31793" y="20390"/>
                  </a:lnTo>
                  <a:lnTo>
                    <a:pt x="31542" y="20449"/>
                  </a:lnTo>
                  <a:lnTo>
                    <a:pt x="31307" y="20508"/>
                  </a:lnTo>
                  <a:lnTo>
                    <a:pt x="31056" y="20596"/>
                  </a:lnTo>
                  <a:lnTo>
                    <a:pt x="30820" y="20684"/>
                  </a:lnTo>
                  <a:lnTo>
                    <a:pt x="30600" y="20773"/>
                  </a:lnTo>
                  <a:lnTo>
                    <a:pt x="30379" y="20891"/>
                  </a:lnTo>
                  <a:lnTo>
                    <a:pt x="30158" y="21008"/>
                  </a:lnTo>
                  <a:lnTo>
                    <a:pt x="29937" y="21126"/>
                  </a:lnTo>
                  <a:lnTo>
                    <a:pt x="29730" y="21274"/>
                  </a:lnTo>
                  <a:lnTo>
                    <a:pt x="29539" y="21406"/>
                  </a:lnTo>
                  <a:lnTo>
                    <a:pt x="29333" y="21568"/>
                  </a:lnTo>
                  <a:lnTo>
                    <a:pt x="29156" y="21730"/>
                  </a:lnTo>
                  <a:lnTo>
                    <a:pt x="28979" y="21892"/>
                  </a:lnTo>
                  <a:lnTo>
                    <a:pt x="28802" y="22069"/>
                  </a:lnTo>
                  <a:lnTo>
                    <a:pt x="28640" y="22261"/>
                  </a:lnTo>
                  <a:lnTo>
                    <a:pt x="28478" y="22438"/>
                  </a:lnTo>
                  <a:lnTo>
                    <a:pt x="28331" y="22644"/>
                  </a:lnTo>
                  <a:lnTo>
                    <a:pt x="28198" y="22850"/>
                  </a:lnTo>
                  <a:lnTo>
                    <a:pt x="28066" y="23056"/>
                  </a:lnTo>
                  <a:lnTo>
                    <a:pt x="27933" y="23277"/>
                  </a:lnTo>
                  <a:lnTo>
                    <a:pt x="27830" y="23498"/>
                  </a:lnTo>
                  <a:lnTo>
                    <a:pt x="27727" y="23719"/>
                  </a:lnTo>
                  <a:lnTo>
                    <a:pt x="27624" y="23955"/>
                  </a:lnTo>
                  <a:lnTo>
                    <a:pt x="27550" y="24191"/>
                  </a:lnTo>
                  <a:lnTo>
                    <a:pt x="27476" y="24426"/>
                  </a:lnTo>
                  <a:lnTo>
                    <a:pt x="27403" y="24677"/>
                  </a:lnTo>
                  <a:lnTo>
                    <a:pt x="27358" y="24927"/>
                  </a:lnTo>
                  <a:lnTo>
                    <a:pt x="27314" y="25178"/>
                  </a:lnTo>
                  <a:lnTo>
                    <a:pt x="27285" y="25443"/>
                  </a:lnTo>
                  <a:lnTo>
                    <a:pt x="27270" y="25693"/>
                  </a:lnTo>
                  <a:lnTo>
                    <a:pt x="27255" y="25958"/>
                  </a:lnTo>
                  <a:lnTo>
                    <a:pt x="27270" y="26356"/>
                  </a:lnTo>
                  <a:lnTo>
                    <a:pt x="27314" y="26739"/>
                  </a:lnTo>
                  <a:lnTo>
                    <a:pt x="27373" y="27108"/>
                  </a:lnTo>
                  <a:lnTo>
                    <a:pt x="27462" y="27476"/>
                  </a:lnTo>
                  <a:lnTo>
                    <a:pt x="27579" y="27829"/>
                  </a:lnTo>
                  <a:lnTo>
                    <a:pt x="27712" y="28183"/>
                  </a:lnTo>
                  <a:lnTo>
                    <a:pt x="27859" y="28507"/>
                  </a:lnTo>
                  <a:lnTo>
                    <a:pt x="28036" y="28831"/>
                  </a:lnTo>
                  <a:lnTo>
                    <a:pt x="14497" y="36654"/>
                  </a:lnTo>
                  <a:lnTo>
                    <a:pt x="14306" y="36345"/>
                  </a:lnTo>
                  <a:lnTo>
                    <a:pt x="14085" y="36035"/>
                  </a:lnTo>
                  <a:lnTo>
                    <a:pt x="13864" y="35755"/>
                  </a:lnTo>
                  <a:lnTo>
                    <a:pt x="13613" y="35475"/>
                  </a:lnTo>
                  <a:lnTo>
                    <a:pt x="13348" y="35225"/>
                  </a:lnTo>
                  <a:lnTo>
                    <a:pt x="13068" y="34989"/>
                  </a:lnTo>
                  <a:lnTo>
                    <a:pt x="12759" y="34768"/>
                  </a:lnTo>
                  <a:lnTo>
                    <a:pt x="12450" y="34577"/>
                  </a:lnTo>
                  <a:lnTo>
                    <a:pt x="12125" y="34400"/>
                  </a:lnTo>
                  <a:lnTo>
                    <a:pt x="11787" y="34238"/>
                  </a:lnTo>
                  <a:lnTo>
                    <a:pt x="11448" y="34105"/>
                  </a:lnTo>
                  <a:lnTo>
                    <a:pt x="11079" y="33988"/>
                  </a:lnTo>
                  <a:lnTo>
                    <a:pt x="10711" y="33899"/>
                  </a:lnTo>
                  <a:lnTo>
                    <a:pt x="10328" y="33840"/>
                  </a:lnTo>
                  <a:lnTo>
                    <a:pt x="9945" y="33796"/>
                  </a:lnTo>
                  <a:lnTo>
                    <a:pt x="9547" y="33781"/>
                  </a:lnTo>
                  <a:lnTo>
                    <a:pt x="9164" y="33796"/>
                  </a:lnTo>
                  <a:lnTo>
                    <a:pt x="8767" y="33840"/>
                  </a:lnTo>
                  <a:lnTo>
                    <a:pt x="8398" y="33899"/>
                  </a:lnTo>
                  <a:lnTo>
                    <a:pt x="8030" y="33988"/>
                  </a:lnTo>
                  <a:lnTo>
                    <a:pt x="7662" y="34105"/>
                  </a:lnTo>
                  <a:lnTo>
                    <a:pt x="7308" y="34238"/>
                  </a:lnTo>
                  <a:lnTo>
                    <a:pt x="6984" y="34400"/>
                  </a:lnTo>
                  <a:lnTo>
                    <a:pt x="6645" y="34577"/>
                  </a:lnTo>
                  <a:lnTo>
                    <a:pt x="6336" y="34768"/>
                  </a:lnTo>
                  <a:lnTo>
                    <a:pt x="6041" y="34989"/>
                  </a:lnTo>
                  <a:lnTo>
                    <a:pt x="5761" y="35225"/>
                  </a:lnTo>
                  <a:lnTo>
                    <a:pt x="5496" y="35475"/>
                  </a:lnTo>
                  <a:lnTo>
                    <a:pt x="5246" y="35755"/>
                  </a:lnTo>
                  <a:lnTo>
                    <a:pt x="5010" y="36035"/>
                  </a:lnTo>
                  <a:lnTo>
                    <a:pt x="4804" y="36345"/>
                  </a:lnTo>
                  <a:lnTo>
                    <a:pt x="4597" y="36654"/>
                  </a:lnTo>
                  <a:lnTo>
                    <a:pt x="1" y="33988"/>
                  </a:lnTo>
                  <a:lnTo>
                    <a:pt x="1" y="36109"/>
                  </a:lnTo>
                  <a:lnTo>
                    <a:pt x="3964" y="38392"/>
                  </a:lnTo>
                  <a:lnTo>
                    <a:pt x="3920" y="38658"/>
                  </a:lnTo>
                  <a:lnTo>
                    <a:pt x="3876" y="38923"/>
                  </a:lnTo>
                  <a:lnTo>
                    <a:pt x="3861" y="39203"/>
                  </a:lnTo>
                  <a:lnTo>
                    <a:pt x="3861" y="39483"/>
                  </a:lnTo>
                  <a:lnTo>
                    <a:pt x="3876" y="39925"/>
                  </a:lnTo>
                  <a:lnTo>
                    <a:pt x="3920" y="40352"/>
                  </a:lnTo>
                  <a:lnTo>
                    <a:pt x="4008" y="40779"/>
                  </a:lnTo>
                  <a:lnTo>
                    <a:pt x="4111" y="41192"/>
                  </a:lnTo>
                  <a:lnTo>
                    <a:pt x="4259" y="41589"/>
                  </a:lnTo>
                  <a:lnTo>
                    <a:pt x="4435" y="41972"/>
                  </a:lnTo>
                  <a:lnTo>
                    <a:pt x="4627" y="42341"/>
                  </a:lnTo>
                  <a:lnTo>
                    <a:pt x="4848" y="42694"/>
                  </a:lnTo>
                  <a:lnTo>
                    <a:pt x="5098" y="43033"/>
                  </a:lnTo>
                  <a:lnTo>
                    <a:pt x="5378" y="43342"/>
                  </a:lnTo>
                  <a:lnTo>
                    <a:pt x="5658" y="43637"/>
                  </a:lnTo>
                  <a:lnTo>
                    <a:pt x="5982" y="43917"/>
                  </a:lnTo>
                  <a:lnTo>
                    <a:pt x="6306" y="44153"/>
                  </a:lnTo>
                  <a:lnTo>
                    <a:pt x="6660" y="44388"/>
                  </a:lnTo>
                  <a:lnTo>
                    <a:pt x="7028" y="44580"/>
                  </a:lnTo>
                  <a:lnTo>
                    <a:pt x="7411" y="44757"/>
                  </a:lnTo>
                  <a:lnTo>
                    <a:pt x="7441" y="44771"/>
                  </a:lnTo>
                  <a:lnTo>
                    <a:pt x="7735" y="44875"/>
                  </a:lnTo>
                  <a:lnTo>
                    <a:pt x="7780" y="44889"/>
                  </a:lnTo>
                  <a:lnTo>
                    <a:pt x="8089" y="44978"/>
                  </a:lnTo>
                  <a:lnTo>
                    <a:pt x="8104" y="44992"/>
                  </a:lnTo>
                  <a:lnTo>
                    <a:pt x="8442" y="45066"/>
                  </a:lnTo>
                  <a:lnTo>
                    <a:pt x="8501" y="45081"/>
                  </a:lnTo>
                  <a:lnTo>
                    <a:pt x="8634" y="45096"/>
                  </a:lnTo>
                  <a:lnTo>
                    <a:pt x="8634" y="61964"/>
                  </a:lnTo>
                  <a:lnTo>
                    <a:pt x="8384" y="62023"/>
                  </a:lnTo>
                  <a:lnTo>
                    <a:pt x="8133" y="62067"/>
                  </a:lnTo>
                  <a:lnTo>
                    <a:pt x="7897" y="62141"/>
                  </a:lnTo>
                  <a:lnTo>
                    <a:pt x="7662" y="62214"/>
                  </a:lnTo>
                  <a:lnTo>
                    <a:pt x="7426" y="62303"/>
                  </a:lnTo>
                  <a:lnTo>
                    <a:pt x="7190" y="62406"/>
                  </a:lnTo>
                  <a:lnTo>
                    <a:pt x="6969" y="62509"/>
                  </a:lnTo>
                  <a:lnTo>
                    <a:pt x="6748" y="62627"/>
                  </a:lnTo>
                  <a:lnTo>
                    <a:pt x="6527" y="62759"/>
                  </a:lnTo>
                  <a:lnTo>
                    <a:pt x="6321" y="62892"/>
                  </a:lnTo>
                  <a:lnTo>
                    <a:pt x="6130" y="63039"/>
                  </a:lnTo>
                  <a:lnTo>
                    <a:pt x="5938" y="63187"/>
                  </a:lnTo>
                  <a:lnTo>
                    <a:pt x="5746" y="63349"/>
                  </a:lnTo>
                  <a:lnTo>
                    <a:pt x="5570" y="63525"/>
                  </a:lnTo>
                  <a:lnTo>
                    <a:pt x="5393" y="63702"/>
                  </a:lnTo>
                  <a:lnTo>
                    <a:pt x="5231" y="63879"/>
                  </a:lnTo>
                  <a:lnTo>
                    <a:pt x="5069" y="64071"/>
                  </a:lnTo>
                  <a:lnTo>
                    <a:pt x="4921" y="64262"/>
                  </a:lnTo>
                  <a:lnTo>
                    <a:pt x="4789" y="64468"/>
                  </a:lnTo>
                  <a:lnTo>
                    <a:pt x="4656" y="64689"/>
                  </a:lnTo>
                  <a:lnTo>
                    <a:pt x="4538" y="64896"/>
                  </a:lnTo>
                  <a:lnTo>
                    <a:pt x="4421" y="65117"/>
                  </a:lnTo>
                  <a:lnTo>
                    <a:pt x="4317" y="65352"/>
                  </a:lnTo>
                  <a:lnTo>
                    <a:pt x="4229" y="65573"/>
                  </a:lnTo>
                  <a:lnTo>
                    <a:pt x="4141" y="65809"/>
                  </a:lnTo>
                  <a:lnTo>
                    <a:pt x="4067" y="66059"/>
                  </a:lnTo>
                  <a:lnTo>
                    <a:pt x="4008" y="66310"/>
                  </a:lnTo>
                  <a:lnTo>
                    <a:pt x="3949" y="66560"/>
                  </a:lnTo>
                  <a:lnTo>
                    <a:pt x="3905" y="66811"/>
                  </a:lnTo>
                  <a:lnTo>
                    <a:pt x="3876" y="67061"/>
                  </a:lnTo>
                  <a:lnTo>
                    <a:pt x="3861" y="67326"/>
                  </a:lnTo>
                  <a:lnTo>
                    <a:pt x="3861" y="67592"/>
                  </a:lnTo>
                  <a:lnTo>
                    <a:pt x="3861" y="67857"/>
                  </a:lnTo>
                  <a:lnTo>
                    <a:pt x="3876" y="68122"/>
                  </a:lnTo>
                  <a:lnTo>
                    <a:pt x="3905" y="68372"/>
                  </a:lnTo>
                  <a:lnTo>
                    <a:pt x="3949" y="68638"/>
                  </a:lnTo>
                  <a:lnTo>
                    <a:pt x="4008" y="68888"/>
                  </a:lnTo>
                  <a:lnTo>
                    <a:pt x="4067" y="69138"/>
                  </a:lnTo>
                  <a:lnTo>
                    <a:pt x="4141" y="69374"/>
                  </a:lnTo>
                  <a:lnTo>
                    <a:pt x="4229" y="69610"/>
                  </a:lnTo>
                  <a:lnTo>
                    <a:pt x="1" y="72055"/>
                  </a:lnTo>
                  <a:lnTo>
                    <a:pt x="1" y="74162"/>
                  </a:lnTo>
                  <a:lnTo>
                    <a:pt x="5142" y="71201"/>
                  </a:lnTo>
                  <a:lnTo>
                    <a:pt x="5378" y="71466"/>
                  </a:lnTo>
                  <a:lnTo>
                    <a:pt x="5629" y="71717"/>
                  </a:lnTo>
                  <a:lnTo>
                    <a:pt x="5894" y="71952"/>
                  </a:lnTo>
                  <a:lnTo>
                    <a:pt x="6174" y="72173"/>
                  </a:lnTo>
                  <a:lnTo>
                    <a:pt x="6468" y="72379"/>
                  </a:lnTo>
                  <a:lnTo>
                    <a:pt x="6763" y="72556"/>
                  </a:lnTo>
                  <a:lnTo>
                    <a:pt x="7087" y="72733"/>
                  </a:lnTo>
                  <a:lnTo>
                    <a:pt x="7411" y="72866"/>
                  </a:lnTo>
                  <a:lnTo>
                    <a:pt x="7441" y="72880"/>
                  </a:lnTo>
                  <a:lnTo>
                    <a:pt x="7735" y="72983"/>
                  </a:lnTo>
                  <a:lnTo>
                    <a:pt x="7780" y="73013"/>
                  </a:lnTo>
                  <a:lnTo>
                    <a:pt x="8089" y="73101"/>
                  </a:lnTo>
                  <a:lnTo>
                    <a:pt x="8104" y="73101"/>
                  </a:lnTo>
                  <a:lnTo>
                    <a:pt x="8442" y="73175"/>
                  </a:lnTo>
                  <a:lnTo>
                    <a:pt x="8501" y="73190"/>
                  </a:lnTo>
                  <a:lnTo>
                    <a:pt x="8767" y="73234"/>
                  </a:lnTo>
                  <a:lnTo>
                    <a:pt x="8870" y="73249"/>
                  </a:lnTo>
                  <a:lnTo>
                    <a:pt x="9105" y="73263"/>
                  </a:lnTo>
                  <a:lnTo>
                    <a:pt x="9209" y="73278"/>
                  </a:lnTo>
                  <a:lnTo>
                    <a:pt x="9267" y="73278"/>
                  </a:lnTo>
                  <a:lnTo>
                    <a:pt x="9547" y="73293"/>
                  </a:lnTo>
                  <a:lnTo>
                    <a:pt x="9842" y="73278"/>
                  </a:lnTo>
                  <a:lnTo>
                    <a:pt x="10151" y="73263"/>
                  </a:lnTo>
                  <a:lnTo>
                    <a:pt x="10461" y="73219"/>
                  </a:lnTo>
                  <a:lnTo>
                    <a:pt x="10755" y="73160"/>
                  </a:lnTo>
                  <a:lnTo>
                    <a:pt x="11050" y="73087"/>
                  </a:lnTo>
                  <a:lnTo>
                    <a:pt x="11345" y="72998"/>
                  </a:lnTo>
                  <a:lnTo>
                    <a:pt x="11625" y="72895"/>
                  </a:lnTo>
                  <a:lnTo>
                    <a:pt x="11890" y="72792"/>
                  </a:lnTo>
                  <a:lnTo>
                    <a:pt x="12155" y="72659"/>
                  </a:lnTo>
                  <a:lnTo>
                    <a:pt x="12420" y="72512"/>
                  </a:lnTo>
                  <a:lnTo>
                    <a:pt x="12671" y="72365"/>
                  </a:lnTo>
                  <a:lnTo>
                    <a:pt x="12906" y="72203"/>
                  </a:lnTo>
                  <a:lnTo>
                    <a:pt x="13142" y="72011"/>
                  </a:lnTo>
                  <a:lnTo>
                    <a:pt x="13363" y="71834"/>
                  </a:lnTo>
                  <a:lnTo>
                    <a:pt x="13569" y="71628"/>
                  </a:lnTo>
                  <a:lnTo>
                    <a:pt x="13775" y="71422"/>
                  </a:lnTo>
                  <a:lnTo>
                    <a:pt x="13967" y="71201"/>
                  </a:lnTo>
                  <a:lnTo>
                    <a:pt x="27638" y="79083"/>
                  </a:lnTo>
                  <a:lnTo>
                    <a:pt x="27550" y="79318"/>
                  </a:lnTo>
                  <a:lnTo>
                    <a:pt x="27476" y="79569"/>
                  </a:lnTo>
                  <a:lnTo>
                    <a:pt x="27403" y="79819"/>
                  </a:lnTo>
                  <a:lnTo>
                    <a:pt x="27358" y="80070"/>
                  </a:lnTo>
                  <a:lnTo>
                    <a:pt x="27314" y="80320"/>
                  </a:lnTo>
                  <a:lnTo>
                    <a:pt x="27285" y="80585"/>
                  </a:lnTo>
                  <a:lnTo>
                    <a:pt x="27270" y="80836"/>
                  </a:lnTo>
                  <a:lnTo>
                    <a:pt x="27255" y="81101"/>
                  </a:lnTo>
                  <a:lnTo>
                    <a:pt x="27285" y="81543"/>
                  </a:lnTo>
                  <a:lnTo>
                    <a:pt x="27329" y="81985"/>
                  </a:lnTo>
                  <a:lnTo>
                    <a:pt x="27417" y="82412"/>
                  </a:lnTo>
                  <a:lnTo>
                    <a:pt x="27521" y="82825"/>
                  </a:lnTo>
                  <a:lnTo>
                    <a:pt x="27668" y="83222"/>
                  </a:lnTo>
                  <a:lnTo>
                    <a:pt x="27845" y="83605"/>
                  </a:lnTo>
                  <a:lnTo>
                    <a:pt x="28036" y="83974"/>
                  </a:lnTo>
                  <a:lnTo>
                    <a:pt x="28257" y="84327"/>
                  </a:lnTo>
                  <a:lnTo>
                    <a:pt x="28508" y="84666"/>
                  </a:lnTo>
                  <a:lnTo>
                    <a:pt x="28773" y="84975"/>
                  </a:lnTo>
                  <a:lnTo>
                    <a:pt x="29067" y="85270"/>
                  </a:lnTo>
                  <a:lnTo>
                    <a:pt x="29391" y="85535"/>
                  </a:lnTo>
                  <a:lnTo>
                    <a:pt x="29716" y="85786"/>
                  </a:lnTo>
                  <a:lnTo>
                    <a:pt x="30069" y="86021"/>
                  </a:lnTo>
                  <a:lnTo>
                    <a:pt x="30437" y="86213"/>
                  </a:lnTo>
                  <a:lnTo>
                    <a:pt x="30820" y="86390"/>
                  </a:lnTo>
                  <a:lnTo>
                    <a:pt x="30850" y="86390"/>
                  </a:lnTo>
                  <a:lnTo>
                    <a:pt x="31130" y="86508"/>
                  </a:lnTo>
                  <a:lnTo>
                    <a:pt x="31189" y="86522"/>
                  </a:lnTo>
                  <a:lnTo>
                    <a:pt x="31498" y="86611"/>
                  </a:lnTo>
                  <a:lnTo>
                    <a:pt x="31513" y="86611"/>
                  </a:lnTo>
                  <a:lnTo>
                    <a:pt x="31837" y="86699"/>
                  </a:lnTo>
                  <a:lnTo>
                    <a:pt x="31911" y="86699"/>
                  </a:lnTo>
                  <a:lnTo>
                    <a:pt x="32043" y="86729"/>
                  </a:lnTo>
                  <a:lnTo>
                    <a:pt x="32043" y="102507"/>
                  </a:lnTo>
                  <a:lnTo>
                    <a:pt x="31793" y="102551"/>
                  </a:lnTo>
                  <a:lnTo>
                    <a:pt x="31542" y="102610"/>
                  </a:lnTo>
                  <a:lnTo>
                    <a:pt x="31307" y="102683"/>
                  </a:lnTo>
                  <a:lnTo>
                    <a:pt x="31056" y="102757"/>
                  </a:lnTo>
                  <a:lnTo>
                    <a:pt x="30820" y="102846"/>
                  </a:lnTo>
                  <a:lnTo>
                    <a:pt x="30600" y="102949"/>
                  </a:lnTo>
                  <a:lnTo>
                    <a:pt x="30379" y="103052"/>
                  </a:lnTo>
                  <a:lnTo>
                    <a:pt x="30158" y="103170"/>
                  </a:lnTo>
                  <a:lnTo>
                    <a:pt x="29937" y="103302"/>
                  </a:lnTo>
                  <a:lnTo>
                    <a:pt x="29730" y="103435"/>
                  </a:lnTo>
                  <a:lnTo>
                    <a:pt x="29539" y="103582"/>
                  </a:lnTo>
                  <a:lnTo>
                    <a:pt x="29333" y="103729"/>
                  </a:lnTo>
                  <a:lnTo>
                    <a:pt x="29156" y="103892"/>
                  </a:lnTo>
                  <a:lnTo>
                    <a:pt x="28979" y="104068"/>
                  </a:lnTo>
                  <a:lnTo>
                    <a:pt x="28802" y="104245"/>
                  </a:lnTo>
                  <a:lnTo>
                    <a:pt x="28640" y="104422"/>
                  </a:lnTo>
                  <a:lnTo>
                    <a:pt x="28478" y="104613"/>
                  </a:lnTo>
                  <a:lnTo>
                    <a:pt x="28331" y="104805"/>
                  </a:lnTo>
                  <a:lnTo>
                    <a:pt x="28198" y="105011"/>
                  </a:lnTo>
                  <a:lnTo>
                    <a:pt x="28066" y="105217"/>
                  </a:lnTo>
                  <a:lnTo>
                    <a:pt x="27933" y="105438"/>
                  </a:lnTo>
                  <a:lnTo>
                    <a:pt x="27830" y="105659"/>
                  </a:lnTo>
                  <a:lnTo>
                    <a:pt x="27727" y="105895"/>
                  </a:lnTo>
                  <a:lnTo>
                    <a:pt x="27624" y="106116"/>
                  </a:lnTo>
                  <a:lnTo>
                    <a:pt x="27550" y="106352"/>
                  </a:lnTo>
                  <a:lnTo>
                    <a:pt x="27476" y="106602"/>
                  </a:lnTo>
                  <a:lnTo>
                    <a:pt x="27403" y="106838"/>
                  </a:lnTo>
                  <a:lnTo>
                    <a:pt x="27358" y="107088"/>
                  </a:lnTo>
                  <a:lnTo>
                    <a:pt x="27314" y="107354"/>
                  </a:lnTo>
                  <a:lnTo>
                    <a:pt x="27285" y="107604"/>
                  </a:lnTo>
                  <a:lnTo>
                    <a:pt x="27270" y="107869"/>
                  </a:lnTo>
                  <a:lnTo>
                    <a:pt x="27255" y="108134"/>
                  </a:lnTo>
                  <a:lnTo>
                    <a:pt x="27270" y="108400"/>
                  </a:lnTo>
                  <a:lnTo>
                    <a:pt x="27285" y="108665"/>
                  </a:lnTo>
                  <a:lnTo>
                    <a:pt x="27314" y="108915"/>
                  </a:lnTo>
                  <a:lnTo>
                    <a:pt x="27358" y="109180"/>
                  </a:lnTo>
                  <a:lnTo>
                    <a:pt x="27403" y="109431"/>
                  </a:lnTo>
                  <a:lnTo>
                    <a:pt x="27476" y="109667"/>
                  </a:lnTo>
                  <a:lnTo>
                    <a:pt x="27550" y="109917"/>
                  </a:lnTo>
                  <a:lnTo>
                    <a:pt x="27638" y="110153"/>
                  </a:lnTo>
                  <a:lnTo>
                    <a:pt x="13967" y="118049"/>
                  </a:lnTo>
                  <a:lnTo>
                    <a:pt x="13761" y="117813"/>
                  </a:lnTo>
                  <a:lnTo>
                    <a:pt x="13554" y="117592"/>
                  </a:lnTo>
                  <a:lnTo>
                    <a:pt x="13319" y="117371"/>
                  </a:lnTo>
                  <a:lnTo>
                    <a:pt x="13083" y="117180"/>
                  </a:lnTo>
                  <a:lnTo>
                    <a:pt x="12833" y="116988"/>
                  </a:lnTo>
                  <a:lnTo>
                    <a:pt x="12582" y="116826"/>
                  </a:lnTo>
                  <a:lnTo>
                    <a:pt x="12317" y="116664"/>
                  </a:lnTo>
                  <a:lnTo>
                    <a:pt x="12037" y="116517"/>
                  </a:lnTo>
                  <a:lnTo>
                    <a:pt x="11742" y="116384"/>
                  </a:lnTo>
                  <a:lnTo>
                    <a:pt x="11448" y="116281"/>
                  </a:lnTo>
                  <a:lnTo>
                    <a:pt x="11153" y="116178"/>
                  </a:lnTo>
                  <a:lnTo>
                    <a:pt x="10844" y="116090"/>
                  </a:lnTo>
                  <a:lnTo>
                    <a:pt x="10534" y="116031"/>
                  </a:lnTo>
                  <a:lnTo>
                    <a:pt x="10210" y="115987"/>
                  </a:lnTo>
                  <a:lnTo>
                    <a:pt x="9886" y="115957"/>
                  </a:lnTo>
                  <a:lnTo>
                    <a:pt x="9547" y="115942"/>
                  </a:lnTo>
                  <a:lnTo>
                    <a:pt x="9223" y="115957"/>
                  </a:lnTo>
                  <a:lnTo>
                    <a:pt x="8899" y="115987"/>
                  </a:lnTo>
                  <a:lnTo>
                    <a:pt x="8575" y="116031"/>
                  </a:lnTo>
                  <a:lnTo>
                    <a:pt x="8266" y="116090"/>
                  </a:lnTo>
                  <a:lnTo>
                    <a:pt x="7956" y="116178"/>
                  </a:lnTo>
                  <a:lnTo>
                    <a:pt x="7647" y="116281"/>
                  </a:lnTo>
                  <a:lnTo>
                    <a:pt x="7352" y="116384"/>
                  </a:lnTo>
                  <a:lnTo>
                    <a:pt x="7072" y="116517"/>
                  </a:lnTo>
                  <a:lnTo>
                    <a:pt x="6792" y="116664"/>
                  </a:lnTo>
                  <a:lnTo>
                    <a:pt x="6527" y="116826"/>
                  </a:lnTo>
                  <a:lnTo>
                    <a:pt x="6262" y="116988"/>
                  </a:lnTo>
                  <a:lnTo>
                    <a:pt x="6026" y="117180"/>
                  </a:lnTo>
                  <a:lnTo>
                    <a:pt x="5776" y="117371"/>
                  </a:lnTo>
                  <a:lnTo>
                    <a:pt x="5555" y="117592"/>
                  </a:lnTo>
                  <a:lnTo>
                    <a:pt x="5349" y="117813"/>
                  </a:lnTo>
                  <a:lnTo>
                    <a:pt x="5142" y="118049"/>
                  </a:lnTo>
                  <a:lnTo>
                    <a:pt x="1" y="115073"/>
                  </a:lnTo>
                  <a:lnTo>
                    <a:pt x="1" y="117180"/>
                  </a:lnTo>
                  <a:lnTo>
                    <a:pt x="4229" y="119625"/>
                  </a:lnTo>
                  <a:lnTo>
                    <a:pt x="4141" y="119861"/>
                  </a:lnTo>
                  <a:lnTo>
                    <a:pt x="4067" y="120112"/>
                  </a:lnTo>
                  <a:lnTo>
                    <a:pt x="4008" y="120347"/>
                  </a:lnTo>
                  <a:lnTo>
                    <a:pt x="3949" y="120598"/>
                  </a:lnTo>
                  <a:lnTo>
                    <a:pt x="3905" y="120863"/>
                  </a:lnTo>
                  <a:lnTo>
                    <a:pt x="3876" y="121113"/>
                  </a:lnTo>
                  <a:lnTo>
                    <a:pt x="3861" y="121379"/>
                  </a:lnTo>
                  <a:lnTo>
                    <a:pt x="3861" y="121644"/>
                  </a:lnTo>
                  <a:lnTo>
                    <a:pt x="3876" y="122086"/>
                  </a:lnTo>
                  <a:lnTo>
                    <a:pt x="3920" y="122528"/>
                  </a:lnTo>
                  <a:lnTo>
                    <a:pt x="4008" y="122955"/>
                  </a:lnTo>
                  <a:lnTo>
                    <a:pt x="4111" y="123353"/>
                  </a:lnTo>
                  <a:lnTo>
                    <a:pt x="4259" y="123765"/>
                  </a:lnTo>
                  <a:lnTo>
                    <a:pt x="4435" y="124148"/>
                  </a:lnTo>
                  <a:lnTo>
                    <a:pt x="4627" y="124517"/>
                  </a:lnTo>
                  <a:lnTo>
                    <a:pt x="4848" y="124870"/>
                  </a:lnTo>
                  <a:lnTo>
                    <a:pt x="5098" y="125194"/>
                  </a:lnTo>
                  <a:lnTo>
                    <a:pt x="5378" y="125518"/>
                  </a:lnTo>
                  <a:lnTo>
                    <a:pt x="5658" y="125813"/>
                  </a:lnTo>
                  <a:lnTo>
                    <a:pt x="5982" y="126078"/>
                  </a:lnTo>
                  <a:lnTo>
                    <a:pt x="6306" y="126329"/>
                  </a:lnTo>
                  <a:lnTo>
                    <a:pt x="6660" y="126550"/>
                  </a:lnTo>
                  <a:lnTo>
                    <a:pt x="7028" y="126756"/>
                  </a:lnTo>
                  <a:lnTo>
                    <a:pt x="7411" y="126933"/>
                  </a:lnTo>
                  <a:lnTo>
                    <a:pt x="7441" y="126933"/>
                  </a:lnTo>
                  <a:lnTo>
                    <a:pt x="7735" y="127036"/>
                  </a:lnTo>
                  <a:lnTo>
                    <a:pt x="7780" y="127065"/>
                  </a:lnTo>
                  <a:lnTo>
                    <a:pt x="8089" y="127154"/>
                  </a:lnTo>
                  <a:lnTo>
                    <a:pt x="8104" y="127154"/>
                  </a:lnTo>
                  <a:lnTo>
                    <a:pt x="8442" y="127227"/>
                  </a:lnTo>
                  <a:lnTo>
                    <a:pt x="8501" y="127242"/>
                  </a:lnTo>
                  <a:lnTo>
                    <a:pt x="8634" y="127271"/>
                  </a:lnTo>
                  <a:lnTo>
                    <a:pt x="8634" y="143079"/>
                  </a:lnTo>
                  <a:lnTo>
                    <a:pt x="8384" y="143123"/>
                  </a:lnTo>
                  <a:lnTo>
                    <a:pt x="8133" y="143182"/>
                  </a:lnTo>
                  <a:lnTo>
                    <a:pt x="7897" y="143256"/>
                  </a:lnTo>
                  <a:lnTo>
                    <a:pt x="7662" y="143329"/>
                  </a:lnTo>
                  <a:lnTo>
                    <a:pt x="7426" y="143418"/>
                  </a:lnTo>
                  <a:lnTo>
                    <a:pt x="7190" y="143521"/>
                  </a:lnTo>
                  <a:lnTo>
                    <a:pt x="6969" y="143624"/>
                  </a:lnTo>
                  <a:lnTo>
                    <a:pt x="6748" y="143742"/>
                  </a:lnTo>
                  <a:lnTo>
                    <a:pt x="6527" y="143875"/>
                  </a:lnTo>
                  <a:lnTo>
                    <a:pt x="6321" y="144007"/>
                  </a:lnTo>
                  <a:lnTo>
                    <a:pt x="6130" y="144154"/>
                  </a:lnTo>
                  <a:lnTo>
                    <a:pt x="5938" y="144302"/>
                  </a:lnTo>
                  <a:lnTo>
                    <a:pt x="5746" y="144464"/>
                  </a:lnTo>
                  <a:lnTo>
                    <a:pt x="5570" y="144641"/>
                  </a:lnTo>
                  <a:lnTo>
                    <a:pt x="5393" y="144817"/>
                  </a:lnTo>
                  <a:lnTo>
                    <a:pt x="5231" y="144994"/>
                  </a:lnTo>
                  <a:lnTo>
                    <a:pt x="5069" y="145186"/>
                  </a:lnTo>
                  <a:lnTo>
                    <a:pt x="4921" y="145377"/>
                  </a:lnTo>
                  <a:lnTo>
                    <a:pt x="4789" y="145583"/>
                  </a:lnTo>
                  <a:lnTo>
                    <a:pt x="4656" y="145790"/>
                  </a:lnTo>
                  <a:lnTo>
                    <a:pt x="4538" y="146011"/>
                  </a:lnTo>
                  <a:lnTo>
                    <a:pt x="4421" y="146232"/>
                  </a:lnTo>
                  <a:lnTo>
                    <a:pt x="4317" y="146453"/>
                  </a:lnTo>
                  <a:lnTo>
                    <a:pt x="4229" y="146688"/>
                  </a:lnTo>
                  <a:lnTo>
                    <a:pt x="4141" y="146924"/>
                  </a:lnTo>
                  <a:lnTo>
                    <a:pt x="4067" y="147175"/>
                  </a:lnTo>
                  <a:lnTo>
                    <a:pt x="4008" y="147410"/>
                  </a:lnTo>
                  <a:lnTo>
                    <a:pt x="3949" y="147661"/>
                  </a:lnTo>
                  <a:lnTo>
                    <a:pt x="3905" y="147926"/>
                  </a:lnTo>
                  <a:lnTo>
                    <a:pt x="3876" y="148176"/>
                  </a:lnTo>
                  <a:lnTo>
                    <a:pt x="3861" y="148442"/>
                  </a:lnTo>
                  <a:lnTo>
                    <a:pt x="3861" y="148707"/>
                  </a:lnTo>
                  <a:lnTo>
                    <a:pt x="3861" y="148972"/>
                  </a:lnTo>
                  <a:lnTo>
                    <a:pt x="3876" y="149222"/>
                  </a:lnTo>
                  <a:lnTo>
                    <a:pt x="3905" y="149488"/>
                  </a:lnTo>
                  <a:lnTo>
                    <a:pt x="3949" y="149738"/>
                  </a:lnTo>
                  <a:lnTo>
                    <a:pt x="3993" y="149974"/>
                  </a:lnTo>
                  <a:lnTo>
                    <a:pt x="4067" y="150224"/>
                  </a:lnTo>
                  <a:lnTo>
                    <a:pt x="4141" y="150460"/>
                  </a:lnTo>
                  <a:lnTo>
                    <a:pt x="4214" y="150696"/>
                  </a:lnTo>
                  <a:lnTo>
                    <a:pt x="1" y="153141"/>
                  </a:lnTo>
                  <a:lnTo>
                    <a:pt x="1" y="155248"/>
                  </a:lnTo>
                  <a:lnTo>
                    <a:pt x="5128" y="152287"/>
                  </a:lnTo>
                  <a:lnTo>
                    <a:pt x="5363" y="152552"/>
                  </a:lnTo>
                  <a:lnTo>
                    <a:pt x="5614" y="152817"/>
                  </a:lnTo>
                  <a:lnTo>
                    <a:pt x="5879" y="153053"/>
                  </a:lnTo>
                  <a:lnTo>
                    <a:pt x="6159" y="153274"/>
                  </a:lnTo>
                  <a:lnTo>
                    <a:pt x="6454" y="153480"/>
                  </a:lnTo>
                  <a:lnTo>
                    <a:pt x="6763" y="153671"/>
                  </a:lnTo>
                  <a:lnTo>
                    <a:pt x="7087" y="153833"/>
                  </a:lnTo>
                  <a:lnTo>
                    <a:pt x="7411" y="153981"/>
                  </a:lnTo>
                  <a:lnTo>
                    <a:pt x="7441" y="153996"/>
                  </a:lnTo>
                  <a:lnTo>
                    <a:pt x="7735" y="154099"/>
                  </a:lnTo>
                  <a:lnTo>
                    <a:pt x="7780" y="154113"/>
                  </a:lnTo>
                  <a:lnTo>
                    <a:pt x="8089" y="154217"/>
                  </a:lnTo>
                  <a:lnTo>
                    <a:pt x="8104" y="154217"/>
                  </a:lnTo>
                  <a:lnTo>
                    <a:pt x="8442" y="154290"/>
                  </a:lnTo>
                  <a:lnTo>
                    <a:pt x="8501" y="154305"/>
                  </a:lnTo>
                  <a:lnTo>
                    <a:pt x="8767" y="154349"/>
                  </a:lnTo>
                  <a:lnTo>
                    <a:pt x="8870" y="154364"/>
                  </a:lnTo>
                  <a:lnTo>
                    <a:pt x="9105" y="154379"/>
                  </a:lnTo>
                  <a:lnTo>
                    <a:pt x="9209" y="154393"/>
                  </a:lnTo>
                  <a:lnTo>
                    <a:pt x="9267" y="154393"/>
                  </a:lnTo>
                  <a:lnTo>
                    <a:pt x="9547" y="154408"/>
                  </a:lnTo>
                  <a:lnTo>
                    <a:pt x="9842" y="154393"/>
                  </a:lnTo>
                  <a:lnTo>
                    <a:pt x="10151" y="154364"/>
                  </a:lnTo>
                  <a:lnTo>
                    <a:pt x="10461" y="154334"/>
                  </a:lnTo>
                  <a:lnTo>
                    <a:pt x="10755" y="154275"/>
                  </a:lnTo>
                  <a:lnTo>
                    <a:pt x="11050" y="154202"/>
                  </a:lnTo>
                  <a:lnTo>
                    <a:pt x="11345" y="154113"/>
                  </a:lnTo>
                  <a:lnTo>
                    <a:pt x="11625" y="154010"/>
                  </a:lnTo>
                  <a:lnTo>
                    <a:pt x="11904" y="153892"/>
                  </a:lnTo>
                  <a:lnTo>
                    <a:pt x="12170" y="153760"/>
                  </a:lnTo>
                  <a:lnTo>
                    <a:pt x="12435" y="153627"/>
                  </a:lnTo>
                  <a:lnTo>
                    <a:pt x="12685" y="153465"/>
                  </a:lnTo>
                  <a:lnTo>
                    <a:pt x="12921" y="153303"/>
                  </a:lnTo>
                  <a:lnTo>
                    <a:pt x="13157" y="153112"/>
                  </a:lnTo>
                  <a:lnTo>
                    <a:pt x="13378" y="152920"/>
                  </a:lnTo>
                  <a:lnTo>
                    <a:pt x="13584" y="152729"/>
                  </a:lnTo>
                  <a:lnTo>
                    <a:pt x="13790" y="152508"/>
                  </a:lnTo>
                  <a:lnTo>
                    <a:pt x="13982" y="152287"/>
                  </a:lnTo>
                  <a:lnTo>
                    <a:pt x="27638" y="160168"/>
                  </a:lnTo>
                  <a:lnTo>
                    <a:pt x="27550" y="160419"/>
                  </a:lnTo>
                  <a:lnTo>
                    <a:pt x="27476" y="160654"/>
                  </a:lnTo>
                  <a:lnTo>
                    <a:pt x="27417" y="160905"/>
                  </a:lnTo>
                  <a:lnTo>
                    <a:pt x="27358" y="161170"/>
                  </a:lnTo>
                  <a:lnTo>
                    <a:pt x="27314" y="161421"/>
                  </a:lnTo>
                  <a:lnTo>
                    <a:pt x="27285" y="161686"/>
                  </a:lnTo>
                  <a:lnTo>
                    <a:pt x="27270" y="161951"/>
                  </a:lnTo>
                  <a:lnTo>
                    <a:pt x="27255" y="162216"/>
                  </a:lnTo>
                  <a:lnTo>
                    <a:pt x="27285" y="162658"/>
                  </a:lnTo>
                  <a:lnTo>
                    <a:pt x="27329" y="163100"/>
                  </a:lnTo>
                  <a:lnTo>
                    <a:pt x="27417" y="163527"/>
                  </a:lnTo>
                  <a:lnTo>
                    <a:pt x="27521" y="163940"/>
                  </a:lnTo>
                  <a:lnTo>
                    <a:pt x="27668" y="164338"/>
                  </a:lnTo>
                  <a:lnTo>
                    <a:pt x="27845" y="164721"/>
                  </a:lnTo>
                  <a:lnTo>
                    <a:pt x="28036" y="165089"/>
                  </a:lnTo>
                  <a:lnTo>
                    <a:pt x="28257" y="165442"/>
                  </a:lnTo>
                  <a:lnTo>
                    <a:pt x="28508" y="165767"/>
                  </a:lnTo>
                  <a:lnTo>
                    <a:pt x="28773" y="166091"/>
                  </a:lnTo>
                  <a:lnTo>
                    <a:pt x="29067" y="166385"/>
                  </a:lnTo>
                  <a:lnTo>
                    <a:pt x="29391" y="166650"/>
                  </a:lnTo>
                  <a:lnTo>
                    <a:pt x="29716" y="166901"/>
                  </a:lnTo>
                  <a:lnTo>
                    <a:pt x="30069" y="167122"/>
                  </a:lnTo>
                  <a:lnTo>
                    <a:pt x="30437" y="167328"/>
                  </a:lnTo>
                  <a:lnTo>
                    <a:pt x="30820" y="167505"/>
                  </a:lnTo>
                  <a:lnTo>
                    <a:pt x="30850" y="167505"/>
                  </a:lnTo>
                  <a:lnTo>
                    <a:pt x="31130" y="167623"/>
                  </a:lnTo>
                  <a:lnTo>
                    <a:pt x="31189" y="167638"/>
                  </a:lnTo>
                  <a:lnTo>
                    <a:pt x="31498" y="167726"/>
                  </a:lnTo>
                  <a:lnTo>
                    <a:pt x="31513" y="167726"/>
                  </a:lnTo>
                  <a:lnTo>
                    <a:pt x="31837" y="167800"/>
                  </a:lnTo>
                  <a:lnTo>
                    <a:pt x="31911" y="167814"/>
                  </a:lnTo>
                  <a:lnTo>
                    <a:pt x="32043" y="167844"/>
                  </a:lnTo>
                  <a:lnTo>
                    <a:pt x="32043" y="189250"/>
                  </a:lnTo>
                  <a:lnTo>
                    <a:pt x="33870" y="189250"/>
                  </a:lnTo>
                  <a:lnTo>
                    <a:pt x="33870" y="167844"/>
                  </a:lnTo>
                  <a:lnTo>
                    <a:pt x="34120" y="167800"/>
                  </a:lnTo>
                  <a:lnTo>
                    <a:pt x="34371" y="167741"/>
                  </a:lnTo>
                  <a:lnTo>
                    <a:pt x="34621" y="167667"/>
                  </a:lnTo>
                  <a:lnTo>
                    <a:pt x="34857" y="167593"/>
                  </a:lnTo>
                  <a:lnTo>
                    <a:pt x="35093" y="167505"/>
                  </a:lnTo>
                  <a:lnTo>
                    <a:pt x="35314" y="167402"/>
                  </a:lnTo>
                  <a:lnTo>
                    <a:pt x="35549" y="167299"/>
                  </a:lnTo>
                  <a:lnTo>
                    <a:pt x="35756" y="167181"/>
                  </a:lnTo>
                  <a:lnTo>
                    <a:pt x="35977" y="167048"/>
                  </a:lnTo>
                  <a:lnTo>
                    <a:pt x="36183" y="166916"/>
                  </a:lnTo>
                  <a:lnTo>
                    <a:pt x="36389" y="166768"/>
                  </a:lnTo>
                  <a:lnTo>
                    <a:pt x="36581" y="166621"/>
                  </a:lnTo>
                  <a:lnTo>
                    <a:pt x="36758" y="166459"/>
                  </a:lnTo>
                  <a:lnTo>
                    <a:pt x="36949" y="166282"/>
                  </a:lnTo>
                  <a:lnTo>
                    <a:pt x="37111" y="166105"/>
                  </a:lnTo>
                  <a:lnTo>
                    <a:pt x="37273" y="165929"/>
                  </a:lnTo>
                  <a:lnTo>
                    <a:pt x="37435" y="165737"/>
                  </a:lnTo>
                  <a:lnTo>
                    <a:pt x="37583" y="165546"/>
                  </a:lnTo>
                  <a:lnTo>
                    <a:pt x="37730" y="165339"/>
                  </a:lnTo>
                  <a:lnTo>
                    <a:pt x="37862" y="165133"/>
                  </a:lnTo>
                  <a:lnTo>
                    <a:pt x="37980" y="164912"/>
                  </a:lnTo>
                  <a:lnTo>
                    <a:pt x="38083" y="164691"/>
                  </a:lnTo>
                  <a:lnTo>
                    <a:pt x="38201" y="164470"/>
                  </a:lnTo>
                  <a:lnTo>
                    <a:pt x="38290" y="164234"/>
                  </a:lnTo>
                  <a:lnTo>
                    <a:pt x="38378" y="163999"/>
                  </a:lnTo>
                  <a:lnTo>
                    <a:pt x="38452" y="163748"/>
                  </a:lnTo>
                  <a:lnTo>
                    <a:pt x="38511" y="163513"/>
                  </a:lnTo>
                  <a:lnTo>
                    <a:pt x="38555" y="163262"/>
                  </a:lnTo>
                  <a:lnTo>
                    <a:pt x="38599" y="162997"/>
                  </a:lnTo>
                  <a:lnTo>
                    <a:pt x="38628" y="162746"/>
                  </a:lnTo>
                  <a:lnTo>
                    <a:pt x="38643" y="162481"/>
                  </a:lnTo>
                  <a:lnTo>
                    <a:pt x="38658" y="162216"/>
                  </a:lnTo>
                  <a:lnTo>
                    <a:pt x="38643" y="161877"/>
                  </a:lnTo>
                  <a:lnTo>
                    <a:pt x="38643" y="161818"/>
                  </a:lnTo>
                  <a:lnTo>
                    <a:pt x="38628" y="161745"/>
                  </a:lnTo>
                  <a:lnTo>
                    <a:pt x="38614" y="161538"/>
                  </a:lnTo>
                  <a:lnTo>
                    <a:pt x="38599" y="161435"/>
                  </a:lnTo>
                  <a:lnTo>
                    <a:pt x="38599" y="161376"/>
                  </a:lnTo>
                  <a:lnTo>
                    <a:pt x="38555" y="161155"/>
                  </a:lnTo>
                  <a:lnTo>
                    <a:pt x="38540" y="161111"/>
                  </a:lnTo>
                  <a:lnTo>
                    <a:pt x="38525" y="161023"/>
                  </a:lnTo>
                  <a:lnTo>
                    <a:pt x="38511" y="160964"/>
                  </a:lnTo>
                  <a:lnTo>
                    <a:pt x="38437" y="160654"/>
                  </a:lnTo>
                  <a:lnTo>
                    <a:pt x="38422" y="160596"/>
                  </a:lnTo>
                  <a:lnTo>
                    <a:pt x="38363" y="160433"/>
                  </a:lnTo>
                  <a:lnTo>
                    <a:pt x="38363" y="160419"/>
                  </a:lnTo>
                  <a:lnTo>
                    <a:pt x="38290" y="160198"/>
                  </a:lnTo>
                  <a:lnTo>
                    <a:pt x="51946" y="152301"/>
                  </a:lnTo>
                  <a:lnTo>
                    <a:pt x="52182" y="152581"/>
                  </a:lnTo>
                  <a:lnTo>
                    <a:pt x="52432" y="152832"/>
                  </a:lnTo>
                  <a:lnTo>
                    <a:pt x="52698" y="153067"/>
                  </a:lnTo>
                  <a:lnTo>
                    <a:pt x="52978" y="153288"/>
                  </a:lnTo>
                  <a:lnTo>
                    <a:pt x="53272" y="153495"/>
                  </a:lnTo>
                  <a:lnTo>
                    <a:pt x="53582" y="153671"/>
                  </a:lnTo>
                  <a:lnTo>
                    <a:pt x="53891" y="153833"/>
                  </a:lnTo>
                  <a:lnTo>
                    <a:pt x="54230" y="153981"/>
                  </a:lnTo>
                  <a:lnTo>
                    <a:pt x="54259" y="153996"/>
                  </a:lnTo>
                  <a:lnTo>
                    <a:pt x="54539" y="154099"/>
                  </a:lnTo>
                  <a:lnTo>
                    <a:pt x="54598" y="154113"/>
                  </a:lnTo>
                  <a:lnTo>
                    <a:pt x="54907" y="154217"/>
                  </a:lnTo>
                  <a:lnTo>
                    <a:pt x="54922" y="154217"/>
                  </a:lnTo>
                  <a:lnTo>
                    <a:pt x="55246" y="154290"/>
                  </a:lnTo>
                  <a:lnTo>
                    <a:pt x="55320" y="154305"/>
                  </a:lnTo>
                  <a:lnTo>
                    <a:pt x="55570" y="154349"/>
                  </a:lnTo>
                  <a:lnTo>
                    <a:pt x="55674" y="154364"/>
                  </a:lnTo>
                  <a:lnTo>
                    <a:pt x="55924" y="154379"/>
                  </a:lnTo>
                  <a:lnTo>
                    <a:pt x="56027" y="154393"/>
                  </a:lnTo>
                  <a:lnTo>
                    <a:pt x="56071" y="154393"/>
                  </a:lnTo>
                  <a:lnTo>
                    <a:pt x="56366" y="154408"/>
                  </a:lnTo>
                  <a:lnTo>
                    <a:pt x="56690" y="154393"/>
                  </a:lnTo>
                  <a:lnTo>
                    <a:pt x="57014" y="154364"/>
                  </a:lnTo>
                  <a:lnTo>
                    <a:pt x="57338" y="154320"/>
                  </a:lnTo>
                  <a:lnTo>
                    <a:pt x="57662" y="154261"/>
                  </a:lnTo>
                  <a:lnTo>
                    <a:pt x="57972" y="154172"/>
                  </a:lnTo>
                  <a:lnTo>
                    <a:pt x="58266" y="154069"/>
                  </a:lnTo>
                  <a:lnTo>
                    <a:pt x="58561" y="153966"/>
                  </a:lnTo>
                  <a:lnTo>
                    <a:pt x="58841" y="153833"/>
                  </a:lnTo>
                  <a:lnTo>
                    <a:pt x="59121" y="153686"/>
                  </a:lnTo>
                  <a:lnTo>
                    <a:pt x="59386" y="153539"/>
                  </a:lnTo>
                  <a:lnTo>
                    <a:pt x="59651" y="153362"/>
                  </a:lnTo>
                  <a:lnTo>
                    <a:pt x="59902" y="153171"/>
                  </a:lnTo>
                  <a:lnTo>
                    <a:pt x="60137" y="152979"/>
                  </a:lnTo>
                  <a:lnTo>
                    <a:pt x="60358" y="152758"/>
                  </a:lnTo>
                  <a:lnTo>
                    <a:pt x="60579" y="152537"/>
                  </a:lnTo>
                  <a:lnTo>
                    <a:pt x="60771" y="152301"/>
                  </a:lnTo>
                  <a:lnTo>
                    <a:pt x="74442" y="160198"/>
                  </a:lnTo>
                  <a:lnTo>
                    <a:pt x="74354" y="160433"/>
                  </a:lnTo>
                  <a:lnTo>
                    <a:pt x="74280" y="160684"/>
                  </a:lnTo>
                  <a:lnTo>
                    <a:pt x="74221" y="160920"/>
                  </a:lnTo>
                  <a:lnTo>
                    <a:pt x="74162" y="161185"/>
                  </a:lnTo>
                  <a:lnTo>
                    <a:pt x="74133" y="161435"/>
                  </a:lnTo>
                  <a:lnTo>
                    <a:pt x="74103" y="161686"/>
                  </a:lnTo>
                  <a:lnTo>
                    <a:pt x="74074" y="161951"/>
                  </a:lnTo>
                  <a:lnTo>
                    <a:pt x="74074" y="162216"/>
                  </a:lnTo>
                  <a:lnTo>
                    <a:pt x="74089" y="162658"/>
                  </a:lnTo>
                  <a:lnTo>
                    <a:pt x="74148" y="163100"/>
                  </a:lnTo>
                  <a:lnTo>
                    <a:pt x="74221" y="163527"/>
                  </a:lnTo>
                  <a:lnTo>
                    <a:pt x="74339" y="163940"/>
                  </a:lnTo>
                  <a:lnTo>
                    <a:pt x="74472" y="164338"/>
                  </a:lnTo>
                  <a:lnTo>
                    <a:pt x="74648" y="164721"/>
                  </a:lnTo>
                  <a:lnTo>
                    <a:pt x="74840" y="165089"/>
                  </a:lnTo>
                  <a:lnTo>
                    <a:pt x="75076" y="165442"/>
                  </a:lnTo>
                  <a:lnTo>
                    <a:pt x="75311" y="165767"/>
                  </a:lnTo>
                  <a:lnTo>
                    <a:pt x="75591" y="166091"/>
                  </a:lnTo>
                  <a:lnTo>
                    <a:pt x="75886" y="166385"/>
                  </a:lnTo>
                  <a:lnTo>
                    <a:pt x="76195" y="166650"/>
                  </a:lnTo>
                  <a:lnTo>
                    <a:pt x="76534" y="166901"/>
                  </a:lnTo>
                  <a:lnTo>
                    <a:pt x="76888" y="167122"/>
                  </a:lnTo>
                  <a:lnTo>
                    <a:pt x="77256" y="167328"/>
                  </a:lnTo>
                  <a:lnTo>
                    <a:pt x="77639" y="167505"/>
                  </a:lnTo>
                  <a:lnTo>
                    <a:pt x="77654" y="167505"/>
                  </a:lnTo>
                  <a:lnTo>
                    <a:pt x="77948" y="167623"/>
                  </a:lnTo>
                  <a:lnTo>
                    <a:pt x="77993" y="167638"/>
                  </a:lnTo>
                  <a:lnTo>
                    <a:pt x="78302" y="167726"/>
                  </a:lnTo>
                  <a:lnTo>
                    <a:pt x="78317" y="167726"/>
                  </a:lnTo>
                  <a:lnTo>
                    <a:pt x="78656" y="167800"/>
                  </a:lnTo>
                  <a:lnTo>
                    <a:pt x="78714" y="167814"/>
                  </a:lnTo>
                  <a:lnTo>
                    <a:pt x="78862" y="167844"/>
                  </a:lnTo>
                  <a:lnTo>
                    <a:pt x="78862" y="189250"/>
                  </a:lnTo>
                  <a:lnTo>
                    <a:pt x="80689" y="189250"/>
                  </a:lnTo>
                  <a:lnTo>
                    <a:pt x="80689" y="167844"/>
                  </a:lnTo>
                  <a:lnTo>
                    <a:pt x="80939" y="167800"/>
                  </a:lnTo>
                  <a:lnTo>
                    <a:pt x="81189" y="167741"/>
                  </a:lnTo>
                  <a:lnTo>
                    <a:pt x="81425" y="167667"/>
                  </a:lnTo>
                  <a:lnTo>
                    <a:pt x="81661" y="167593"/>
                  </a:lnTo>
                  <a:lnTo>
                    <a:pt x="81897" y="167505"/>
                  </a:lnTo>
                  <a:lnTo>
                    <a:pt x="82132" y="167402"/>
                  </a:lnTo>
                  <a:lnTo>
                    <a:pt x="82353" y="167299"/>
                  </a:lnTo>
                  <a:lnTo>
                    <a:pt x="82574" y="167181"/>
                  </a:lnTo>
                  <a:lnTo>
                    <a:pt x="82781" y="167048"/>
                  </a:lnTo>
                  <a:lnTo>
                    <a:pt x="82987" y="166916"/>
                  </a:lnTo>
                  <a:lnTo>
                    <a:pt x="83193" y="166768"/>
                  </a:lnTo>
                  <a:lnTo>
                    <a:pt x="83385" y="166621"/>
                  </a:lnTo>
                  <a:lnTo>
                    <a:pt x="83576" y="166459"/>
                  </a:lnTo>
                  <a:lnTo>
                    <a:pt x="83753" y="166282"/>
                  </a:lnTo>
                  <a:lnTo>
                    <a:pt x="83930" y="166105"/>
                  </a:lnTo>
                  <a:lnTo>
                    <a:pt x="84092" y="165929"/>
                  </a:lnTo>
                  <a:lnTo>
                    <a:pt x="84254" y="165737"/>
                  </a:lnTo>
                  <a:lnTo>
                    <a:pt x="84401" y="165546"/>
                  </a:lnTo>
                  <a:lnTo>
                    <a:pt x="84534" y="165339"/>
                  </a:lnTo>
                  <a:lnTo>
                    <a:pt x="84666" y="165133"/>
                  </a:lnTo>
                  <a:lnTo>
                    <a:pt x="84784" y="164912"/>
                  </a:lnTo>
                  <a:lnTo>
                    <a:pt x="84902" y="164691"/>
                  </a:lnTo>
                  <a:lnTo>
                    <a:pt x="85005" y="164470"/>
                  </a:lnTo>
                  <a:lnTo>
                    <a:pt x="85093" y="164234"/>
                  </a:lnTo>
                  <a:lnTo>
                    <a:pt x="85182" y="163999"/>
                  </a:lnTo>
                  <a:lnTo>
                    <a:pt x="85256" y="163748"/>
                  </a:lnTo>
                  <a:lnTo>
                    <a:pt x="85314" y="163513"/>
                  </a:lnTo>
                  <a:lnTo>
                    <a:pt x="85373" y="163262"/>
                  </a:lnTo>
                  <a:lnTo>
                    <a:pt x="85418" y="162997"/>
                  </a:lnTo>
                  <a:lnTo>
                    <a:pt x="85447" y="162746"/>
                  </a:lnTo>
                  <a:lnTo>
                    <a:pt x="85462" y="162481"/>
                  </a:lnTo>
                  <a:lnTo>
                    <a:pt x="85462" y="162216"/>
                  </a:lnTo>
                  <a:lnTo>
                    <a:pt x="85447" y="161877"/>
                  </a:lnTo>
                  <a:lnTo>
                    <a:pt x="85447" y="161818"/>
                  </a:lnTo>
                  <a:lnTo>
                    <a:pt x="85447" y="161745"/>
                  </a:lnTo>
                  <a:lnTo>
                    <a:pt x="85418" y="161538"/>
                  </a:lnTo>
                  <a:lnTo>
                    <a:pt x="85418" y="161435"/>
                  </a:lnTo>
                  <a:lnTo>
                    <a:pt x="85403" y="161391"/>
                  </a:lnTo>
                  <a:lnTo>
                    <a:pt x="85359" y="161155"/>
                  </a:lnTo>
                  <a:lnTo>
                    <a:pt x="85359" y="161111"/>
                  </a:lnTo>
                  <a:lnTo>
                    <a:pt x="85344" y="161023"/>
                  </a:lnTo>
                  <a:lnTo>
                    <a:pt x="85329" y="160964"/>
                  </a:lnTo>
                  <a:lnTo>
                    <a:pt x="85241" y="160654"/>
                  </a:lnTo>
                  <a:lnTo>
                    <a:pt x="85226" y="160596"/>
                  </a:lnTo>
                  <a:lnTo>
                    <a:pt x="85182" y="160433"/>
                  </a:lnTo>
                  <a:lnTo>
                    <a:pt x="85182" y="160419"/>
                  </a:lnTo>
                  <a:lnTo>
                    <a:pt x="85079" y="160168"/>
                  </a:lnTo>
                  <a:lnTo>
                    <a:pt x="98750" y="152287"/>
                  </a:lnTo>
                  <a:lnTo>
                    <a:pt x="98986" y="152552"/>
                  </a:lnTo>
                  <a:lnTo>
                    <a:pt x="99236" y="152817"/>
                  </a:lnTo>
                  <a:lnTo>
                    <a:pt x="99501" y="153053"/>
                  </a:lnTo>
                  <a:lnTo>
                    <a:pt x="99781" y="153274"/>
                  </a:lnTo>
                  <a:lnTo>
                    <a:pt x="100076" y="153480"/>
                  </a:lnTo>
                  <a:lnTo>
                    <a:pt x="100385" y="153671"/>
                  </a:lnTo>
                  <a:lnTo>
                    <a:pt x="100709" y="153833"/>
                  </a:lnTo>
                  <a:lnTo>
                    <a:pt x="101034" y="153981"/>
                  </a:lnTo>
                  <a:lnTo>
                    <a:pt x="101063" y="153996"/>
                  </a:lnTo>
                  <a:lnTo>
                    <a:pt x="101358" y="154099"/>
                  </a:lnTo>
                  <a:lnTo>
                    <a:pt x="101402" y="154113"/>
                  </a:lnTo>
                  <a:lnTo>
                    <a:pt x="101711" y="154217"/>
                  </a:lnTo>
                  <a:lnTo>
                    <a:pt x="101726" y="154217"/>
                  </a:lnTo>
                  <a:lnTo>
                    <a:pt x="102065" y="154290"/>
                  </a:lnTo>
                  <a:lnTo>
                    <a:pt x="102124" y="154305"/>
                  </a:lnTo>
                  <a:lnTo>
                    <a:pt x="102389" y="154349"/>
                  </a:lnTo>
                  <a:lnTo>
                    <a:pt x="102492" y="154364"/>
                  </a:lnTo>
                  <a:lnTo>
                    <a:pt x="102728" y="154379"/>
                  </a:lnTo>
                  <a:lnTo>
                    <a:pt x="102831" y="154393"/>
                  </a:lnTo>
                  <a:lnTo>
                    <a:pt x="102890" y="154393"/>
                  </a:lnTo>
                  <a:lnTo>
                    <a:pt x="103170" y="154408"/>
                  </a:lnTo>
                  <a:lnTo>
                    <a:pt x="103509" y="154393"/>
                  </a:lnTo>
                  <a:lnTo>
                    <a:pt x="103833" y="154364"/>
                  </a:lnTo>
                  <a:lnTo>
                    <a:pt x="104157" y="154320"/>
                  </a:lnTo>
                  <a:lnTo>
                    <a:pt x="104481" y="154246"/>
                  </a:lnTo>
                  <a:lnTo>
                    <a:pt x="104790" y="154172"/>
                  </a:lnTo>
                  <a:lnTo>
                    <a:pt x="105085" y="154069"/>
                  </a:lnTo>
                  <a:lnTo>
                    <a:pt x="105380" y="153951"/>
                  </a:lnTo>
                  <a:lnTo>
                    <a:pt x="105674" y="153833"/>
                  </a:lnTo>
                  <a:lnTo>
                    <a:pt x="105954" y="153686"/>
                  </a:lnTo>
                  <a:lnTo>
                    <a:pt x="106219" y="153524"/>
                  </a:lnTo>
                  <a:lnTo>
                    <a:pt x="106470" y="153347"/>
                  </a:lnTo>
                  <a:lnTo>
                    <a:pt x="106720" y="153156"/>
                  </a:lnTo>
                  <a:lnTo>
                    <a:pt x="106956" y="152964"/>
                  </a:lnTo>
                  <a:lnTo>
                    <a:pt x="107192" y="152743"/>
                  </a:lnTo>
                  <a:lnTo>
                    <a:pt x="107398" y="152522"/>
                  </a:lnTo>
                  <a:lnTo>
                    <a:pt x="107604" y="152287"/>
                  </a:lnTo>
                  <a:lnTo>
                    <a:pt x="126122" y="162982"/>
                  </a:lnTo>
                  <a:lnTo>
                    <a:pt x="127036" y="161391"/>
                  </a:lnTo>
                  <a:lnTo>
                    <a:pt x="108517" y="150696"/>
                  </a:lnTo>
                  <a:lnTo>
                    <a:pt x="108591" y="150460"/>
                  </a:lnTo>
                  <a:lnTo>
                    <a:pt x="108665" y="150224"/>
                  </a:lnTo>
                  <a:lnTo>
                    <a:pt x="108724" y="149974"/>
                  </a:lnTo>
                  <a:lnTo>
                    <a:pt x="108783" y="149738"/>
                  </a:lnTo>
                  <a:lnTo>
                    <a:pt x="108812" y="149488"/>
                  </a:lnTo>
                  <a:lnTo>
                    <a:pt x="108842" y="149222"/>
                  </a:lnTo>
                  <a:lnTo>
                    <a:pt x="108871" y="148972"/>
                  </a:lnTo>
                  <a:lnTo>
                    <a:pt x="108871" y="148707"/>
                  </a:lnTo>
                  <a:lnTo>
                    <a:pt x="108856" y="148368"/>
                  </a:lnTo>
                  <a:lnTo>
                    <a:pt x="108856" y="148309"/>
                  </a:lnTo>
                  <a:lnTo>
                    <a:pt x="108856" y="148235"/>
                  </a:lnTo>
                  <a:lnTo>
                    <a:pt x="108827" y="148014"/>
                  </a:lnTo>
                  <a:lnTo>
                    <a:pt x="108812" y="147926"/>
                  </a:lnTo>
                  <a:lnTo>
                    <a:pt x="108812" y="147867"/>
                  </a:lnTo>
                  <a:lnTo>
                    <a:pt x="108768" y="147646"/>
                  </a:lnTo>
                  <a:lnTo>
                    <a:pt x="108768" y="147602"/>
                  </a:lnTo>
                  <a:lnTo>
                    <a:pt x="108738" y="147513"/>
                  </a:lnTo>
                  <a:lnTo>
                    <a:pt x="108724" y="147454"/>
                  </a:lnTo>
                  <a:lnTo>
                    <a:pt x="108650" y="147130"/>
                  </a:lnTo>
                  <a:lnTo>
                    <a:pt x="108635" y="147086"/>
                  </a:lnTo>
                  <a:lnTo>
                    <a:pt x="108576" y="146924"/>
                  </a:lnTo>
                  <a:lnTo>
                    <a:pt x="108576" y="146909"/>
                  </a:lnTo>
                  <a:lnTo>
                    <a:pt x="108488" y="146629"/>
                  </a:lnTo>
                  <a:lnTo>
                    <a:pt x="108370" y="146364"/>
                  </a:lnTo>
                  <a:lnTo>
                    <a:pt x="108208" y="146040"/>
                  </a:lnTo>
                  <a:lnTo>
                    <a:pt x="108046" y="145746"/>
                  </a:lnTo>
                  <a:lnTo>
                    <a:pt x="107855" y="145451"/>
                  </a:lnTo>
                  <a:lnTo>
                    <a:pt x="107634" y="145171"/>
                  </a:lnTo>
                  <a:lnTo>
                    <a:pt x="107413" y="144906"/>
                  </a:lnTo>
                  <a:lnTo>
                    <a:pt x="107177" y="144655"/>
                  </a:lnTo>
                  <a:lnTo>
                    <a:pt x="106926" y="144420"/>
                  </a:lnTo>
                  <a:lnTo>
                    <a:pt x="106661" y="144199"/>
                  </a:lnTo>
                  <a:lnTo>
                    <a:pt x="106367" y="143992"/>
                  </a:lnTo>
                  <a:lnTo>
                    <a:pt x="106072" y="143801"/>
                  </a:lnTo>
                  <a:lnTo>
                    <a:pt x="105777" y="143639"/>
                  </a:lnTo>
                  <a:lnTo>
                    <a:pt x="105453" y="143492"/>
                  </a:lnTo>
                  <a:lnTo>
                    <a:pt x="105129" y="143359"/>
                  </a:lnTo>
                  <a:lnTo>
                    <a:pt x="104790" y="143241"/>
                  </a:lnTo>
                  <a:lnTo>
                    <a:pt x="104437" y="143153"/>
                  </a:lnTo>
                  <a:lnTo>
                    <a:pt x="104083" y="143079"/>
                  </a:lnTo>
                  <a:lnTo>
                    <a:pt x="104083" y="127271"/>
                  </a:lnTo>
                  <a:lnTo>
                    <a:pt x="104334" y="127227"/>
                  </a:lnTo>
                  <a:lnTo>
                    <a:pt x="104584" y="127168"/>
                  </a:lnTo>
                  <a:lnTo>
                    <a:pt x="104834" y="127095"/>
                  </a:lnTo>
                  <a:lnTo>
                    <a:pt x="105070" y="127021"/>
                  </a:lnTo>
                  <a:lnTo>
                    <a:pt x="105306" y="126933"/>
                  </a:lnTo>
                  <a:lnTo>
                    <a:pt x="105542" y="126829"/>
                  </a:lnTo>
                  <a:lnTo>
                    <a:pt x="105763" y="126726"/>
                  </a:lnTo>
                  <a:lnTo>
                    <a:pt x="105984" y="126608"/>
                  </a:lnTo>
                  <a:lnTo>
                    <a:pt x="106190" y="126476"/>
                  </a:lnTo>
                  <a:lnTo>
                    <a:pt x="106396" y="126343"/>
                  </a:lnTo>
                  <a:lnTo>
                    <a:pt x="106602" y="126196"/>
                  </a:lnTo>
                  <a:lnTo>
                    <a:pt x="106794" y="126049"/>
                  </a:lnTo>
                  <a:lnTo>
                    <a:pt x="106985" y="125887"/>
                  </a:lnTo>
                  <a:lnTo>
                    <a:pt x="107162" y="125710"/>
                  </a:lnTo>
                  <a:lnTo>
                    <a:pt x="107339" y="125533"/>
                  </a:lnTo>
                  <a:lnTo>
                    <a:pt x="107501" y="125356"/>
                  </a:lnTo>
                  <a:lnTo>
                    <a:pt x="107648" y="125165"/>
                  </a:lnTo>
                  <a:lnTo>
                    <a:pt x="107796" y="124973"/>
                  </a:lnTo>
                  <a:lnTo>
                    <a:pt x="107943" y="124767"/>
                  </a:lnTo>
                  <a:lnTo>
                    <a:pt x="108076" y="124561"/>
                  </a:lnTo>
                  <a:lnTo>
                    <a:pt x="108193" y="124340"/>
                  </a:lnTo>
                  <a:lnTo>
                    <a:pt x="108311" y="124119"/>
                  </a:lnTo>
                  <a:lnTo>
                    <a:pt x="108414" y="123898"/>
                  </a:lnTo>
                  <a:lnTo>
                    <a:pt x="108503" y="123662"/>
                  </a:lnTo>
                  <a:lnTo>
                    <a:pt x="108591" y="123426"/>
                  </a:lnTo>
                  <a:lnTo>
                    <a:pt x="108665" y="123176"/>
                  </a:lnTo>
                  <a:lnTo>
                    <a:pt x="108724" y="122940"/>
                  </a:lnTo>
                  <a:lnTo>
                    <a:pt x="108783" y="122690"/>
                  </a:lnTo>
                  <a:lnTo>
                    <a:pt x="108812" y="122425"/>
                  </a:lnTo>
                  <a:lnTo>
                    <a:pt x="108842" y="122174"/>
                  </a:lnTo>
                  <a:lnTo>
                    <a:pt x="108871" y="121909"/>
                  </a:lnTo>
                  <a:lnTo>
                    <a:pt x="108871" y="121644"/>
                  </a:lnTo>
                  <a:lnTo>
                    <a:pt x="108856" y="121305"/>
                  </a:lnTo>
                  <a:lnTo>
                    <a:pt x="108856" y="121246"/>
                  </a:lnTo>
                  <a:lnTo>
                    <a:pt x="108856" y="121172"/>
                  </a:lnTo>
                  <a:lnTo>
                    <a:pt x="108827" y="120966"/>
                  </a:lnTo>
                  <a:lnTo>
                    <a:pt x="108812" y="120863"/>
                  </a:lnTo>
                  <a:lnTo>
                    <a:pt x="108812" y="120804"/>
                  </a:lnTo>
                  <a:lnTo>
                    <a:pt x="108768" y="120583"/>
                  </a:lnTo>
                  <a:lnTo>
                    <a:pt x="108768" y="120539"/>
                  </a:lnTo>
                  <a:lnTo>
                    <a:pt x="108738" y="120450"/>
                  </a:lnTo>
                  <a:lnTo>
                    <a:pt x="108724" y="120392"/>
                  </a:lnTo>
                  <a:lnTo>
                    <a:pt x="108650" y="120082"/>
                  </a:lnTo>
                  <a:lnTo>
                    <a:pt x="108635" y="120023"/>
                  </a:lnTo>
                  <a:lnTo>
                    <a:pt x="108576" y="119861"/>
                  </a:lnTo>
                  <a:lnTo>
                    <a:pt x="108576" y="119846"/>
                  </a:lnTo>
                  <a:lnTo>
                    <a:pt x="108503" y="119625"/>
                  </a:lnTo>
                  <a:lnTo>
                    <a:pt x="122174" y="111729"/>
                  </a:lnTo>
                  <a:lnTo>
                    <a:pt x="122410" y="112009"/>
                  </a:lnTo>
                  <a:lnTo>
                    <a:pt x="122646" y="112259"/>
                  </a:lnTo>
                  <a:lnTo>
                    <a:pt x="122911" y="112495"/>
                  </a:lnTo>
                  <a:lnTo>
                    <a:pt x="123191" y="112716"/>
                  </a:lnTo>
                  <a:lnTo>
                    <a:pt x="123485" y="112922"/>
                  </a:lnTo>
                  <a:lnTo>
                    <a:pt x="123795" y="113099"/>
                  </a:lnTo>
                  <a:lnTo>
                    <a:pt x="124119" y="113261"/>
                  </a:lnTo>
                  <a:lnTo>
                    <a:pt x="124443" y="113408"/>
                  </a:lnTo>
                  <a:lnTo>
                    <a:pt x="124472" y="113423"/>
                  </a:lnTo>
                  <a:lnTo>
                    <a:pt x="124767" y="113526"/>
                  </a:lnTo>
                  <a:lnTo>
                    <a:pt x="124811" y="113541"/>
                  </a:lnTo>
                  <a:lnTo>
                    <a:pt x="125121" y="113644"/>
                  </a:lnTo>
                  <a:lnTo>
                    <a:pt x="125135" y="113644"/>
                  </a:lnTo>
                  <a:lnTo>
                    <a:pt x="125474" y="113718"/>
                  </a:lnTo>
                  <a:lnTo>
                    <a:pt x="125533" y="113733"/>
                  </a:lnTo>
                  <a:lnTo>
                    <a:pt x="125798" y="113777"/>
                  </a:lnTo>
                  <a:lnTo>
                    <a:pt x="125901" y="113792"/>
                  </a:lnTo>
                  <a:lnTo>
                    <a:pt x="126137" y="113806"/>
                  </a:lnTo>
                  <a:lnTo>
                    <a:pt x="126240" y="113821"/>
                  </a:lnTo>
                  <a:lnTo>
                    <a:pt x="126284" y="113821"/>
                  </a:lnTo>
                  <a:lnTo>
                    <a:pt x="126579" y="113836"/>
                  </a:lnTo>
                  <a:lnTo>
                    <a:pt x="126918" y="113821"/>
                  </a:lnTo>
                  <a:lnTo>
                    <a:pt x="127242" y="113792"/>
                  </a:lnTo>
                  <a:lnTo>
                    <a:pt x="127566" y="113747"/>
                  </a:lnTo>
                  <a:lnTo>
                    <a:pt x="127875" y="113688"/>
                  </a:lnTo>
                  <a:lnTo>
                    <a:pt x="128185" y="113600"/>
                  </a:lnTo>
                  <a:lnTo>
                    <a:pt x="128479" y="113497"/>
                  </a:lnTo>
                  <a:lnTo>
                    <a:pt x="128774" y="113394"/>
                  </a:lnTo>
                  <a:lnTo>
                    <a:pt x="129069" y="113261"/>
                  </a:lnTo>
                  <a:lnTo>
                    <a:pt x="129334" y="113114"/>
                  </a:lnTo>
                  <a:lnTo>
                    <a:pt x="129614" y="112967"/>
                  </a:lnTo>
                  <a:lnTo>
                    <a:pt x="129864" y="112790"/>
                  </a:lnTo>
                  <a:lnTo>
                    <a:pt x="130115" y="112598"/>
                  </a:lnTo>
                  <a:lnTo>
                    <a:pt x="130350" y="112407"/>
                  </a:lnTo>
                  <a:lnTo>
                    <a:pt x="130571" y="112186"/>
                  </a:lnTo>
                  <a:lnTo>
                    <a:pt x="130792" y="111965"/>
                  </a:lnTo>
                  <a:lnTo>
                    <a:pt x="130999" y="111729"/>
                  </a:lnTo>
                  <a:lnTo>
                    <a:pt x="149532" y="122439"/>
                  </a:lnTo>
                  <a:lnTo>
                    <a:pt x="150445" y="120863"/>
                  </a:lnTo>
                  <a:lnTo>
                    <a:pt x="131912" y="110153"/>
                  </a:lnTo>
                  <a:lnTo>
                    <a:pt x="131986" y="109917"/>
                  </a:lnTo>
                  <a:lnTo>
                    <a:pt x="132059" y="109667"/>
                  </a:lnTo>
                  <a:lnTo>
                    <a:pt x="132133" y="109431"/>
                  </a:lnTo>
                  <a:lnTo>
                    <a:pt x="132177" y="109180"/>
                  </a:lnTo>
                  <a:lnTo>
                    <a:pt x="132221" y="108915"/>
                  </a:lnTo>
                  <a:lnTo>
                    <a:pt x="132251" y="108665"/>
                  </a:lnTo>
                  <a:lnTo>
                    <a:pt x="132266" y="108400"/>
                  </a:lnTo>
                  <a:lnTo>
                    <a:pt x="132280" y="108134"/>
                  </a:lnTo>
                  <a:lnTo>
                    <a:pt x="132266" y="107796"/>
                  </a:lnTo>
                  <a:lnTo>
                    <a:pt x="132266" y="107737"/>
                  </a:lnTo>
                  <a:lnTo>
                    <a:pt x="132251" y="107663"/>
                  </a:lnTo>
                  <a:lnTo>
                    <a:pt x="132236" y="107442"/>
                  </a:lnTo>
                  <a:lnTo>
                    <a:pt x="132221" y="107354"/>
                  </a:lnTo>
                  <a:lnTo>
                    <a:pt x="132221" y="107295"/>
                  </a:lnTo>
                  <a:lnTo>
                    <a:pt x="132177" y="107074"/>
                  </a:lnTo>
                  <a:lnTo>
                    <a:pt x="132162" y="107029"/>
                  </a:lnTo>
                  <a:lnTo>
                    <a:pt x="132148" y="106941"/>
                  </a:lnTo>
                  <a:lnTo>
                    <a:pt x="132133" y="106882"/>
                  </a:lnTo>
                  <a:lnTo>
                    <a:pt x="132059" y="106558"/>
                  </a:lnTo>
                  <a:lnTo>
                    <a:pt x="132045" y="106514"/>
                  </a:lnTo>
                  <a:lnTo>
                    <a:pt x="131986" y="106352"/>
                  </a:lnTo>
                  <a:lnTo>
                    <a:pt x="131986" y="106337"/>
                  </a:lnTo>
                  <a:lnTo>
                    <a:pt x="131883" y="106057"/>
                  </a:lnTo>
                  <a:lnTo>
                    <a:pt x="131779" y="105792"/>
                  </a:lnTo>
                  <a:lnTo>
                    <a:pt x="131765" y="105792"/>
                  </a:lnTo>
                  <a:lnTo>
                    <a:pt x="131617" y="105468"/>
                  </a:lnTo>
                  <a:lnTo>
                    <a:pt x="131441" y="105173"/>
                  </a:lnTo>
                  <a:lnTo>
                    <a:pt x="131249" y="104879"/>
                  </a:lnTo>
                  <a:lnTo>
                    <a:pt x="131043" y="104599"/>
                  </a:lnTo>
                  <a:lnTo>
                    <a:pt x="130822" y="104333"/>
                  </a:lnTo>
                  <a:lnTo>
                    <a:pt x="130586" y="104083"/>
                  </a:lnTo>
                  <a:lnTo>
                    <a:pt x="130321" y="103847"/>
                  </a:lnTo>
                  <a:lnTo>
                    <a:pt x="130056" y="103626"/>
                  </a:lnTo>
                  <a:lnTo>
                    <a:pt x="129776" y="103420"/>
                  </a:lnTo>
                  <a:lnTo>
                    <a:pt x="129481" y="103229"/>
                  </a:lnTo>
                  <a:lnTo>
                    <a:pt x="129172" y="103067"/>
                  </a:lnTo>
                  <a:lnTo>
                    <a:pt x="128863" y="102919"/>
                  </a:lnTo>
                  <a:lnTo>
                    <a:pt x="128538" y="102787"/>
                  </a:lnTo>
                  <a:lnTo>
                    <a:pt x="128200" y="102669"/>
                  </a:lnTo>
                  <a:lnTo>
                    <a:pt x="127846" y="102580"/>
                  </a:lnTo>
                  <a:lnTo>
                    <a:pt x="127492" y="102507"/>
                  </a:lnTo>
                  <a:lnTo>
                    <a:pt x="127492" y="86729"/>
                  </a:lnTo>
                  <a:lnTo>
                    <a:pt x="127743" y="86684"/>
                  </a:lnTo>
                  <a:lnTo>
                    <a:pt x="127993" y="86625"/>
                  </a:lnTo>
                  <a:lnTo>
                    <a:pt x="128244" y="86552"/>
                  </a:lnTo>
                  <a:lnTo>
                    <a:pt x="128479" y="86478"/>
                  </a:lnTo>
                  <a:lnTo>
                    <a:pt x="128715" y="86390"/>
                  </a:lnTo>
                  <a:lnTo>
                    <a:pt x="128936" y="86287"/>
                  </a:lnTo>
                  <a:lnTo>
                    <a:pt x="129172" y="86183"/>
                  </a:lnTo>
                  <a:lnTo>
                    <a:pt x="129378" y="86066"/>
                  </a:lnTo>
                  <a:lnTo>
                    <a:pt x="129599" y="85933"/>
                  </a:lnTo>
                  <a:lnTo>
                    <a:pt x="129805" y="85800"/>
                  </a:lnTo>
                  <a:lnTo>
                    <a:pt x="130012" y="85653"/>
                  </a:lnTo>
                  <a:lnTo>
                    <a:pt x="130203" y="85506"/>
                  </a:lnTo>
                  <a:lnTo>
                    <a:pt x="130380" y="85344"/>
                  </a:lnTo>
                  <a:lnTo>
                    <a:pt x="130571" y="85182"/>
                  </a:lnTo>
                  <a:lnTo>
                    <a:pt x="130733" y="85005"/>
                  </a:lnTo>
                  <a:lnTo>
                    <a:pt x="130896" y="84813"/>
                  </a:lnTo>
                  <a:lnTo>
                    <a:pt x="131058" y="84622"/>
                  </a:lnTo>
                  <a:lnTo>
                    <a:pt x="131205" y="84430"/>
                  </a:lnTo>
                  <a:lnTo>
                    <a:pt x="131352" y="84224"/>
                  </a:lnTo>
                  <a:lnTo>
                    <a:pt x="131485" y="84018"/>
                  </a:lnTo>
                  <a:lnTo>
                    <a:pt x="131603" y="83797"/>
                  </a:lnTo>
                  <a:lnTo>
                    <a:pt x="131721" y="83576"/>
                  </a:lnTo>
                  <a:lnTo>
                    <a:pt x="131824" y="83355"/>
                  </a:lnTo>
                  <a:lnTo>
                    <a:pt x="131912" y="83119"/>
                  </a:lnTo>
                  <a:lnTo>
                    <a:pt x="132000" y="82883"/>
                  </a:lnTo>
                  <a:lnTo>
                    <a:pt x="132074" y="82633"/>
                  </a:lnTo>
                  <a:lnTo>
                    <a:pt x="132133" y="82397"/>
                  </a:lnTo>
                  <a:lnTo>
                    <a:pt x="132177" y="82147"/>
                  </a:lnTo>
                  <a:lnTo>
                    <a:pt x="132221" y="81896"/>
                  </a:lnTo>
                  <a:lnTo>
                    <a:pt x="132251" y="81631"/>
                  </a:lnTo>
                  <a:lnTo>
                    <a:pt x="132266" y="81366"/>
                  </a:lnTo>
                  <a:lnTo>
                    <a:pt x="132280" y="81101"/>
                  </a:lnTo>
                  <a:lnTo>
                    <a:pt x="132266" y="80762"/>
                  </a:lnTo>
                  <a:lnTo>
                    <a:pt x="132266" y="80718"/>
                  </a:lnTo>
                  <a:lnTo>
                    <a:pt x="132251" y="80644"/>
                  </a:lnTo>
                  <a:lnTo>
                    <a:pt x="132236" y="80423"/>
                  </a:lnTo>
                  <a:lnTo>
                    <a:pt x="132221" y="80320"/>
                  </a:lnTo>
                  <a:lnTo>
                    <a:pt x="132221" y="80276"/>
                  </a:lnTo>
                  <a:lnTo>
                    <a:pt x="132177" y="80040"/>
                  </a:lnTo>
                  <a:lnTo>
                    <a:pt x="132162" y="79996"/>
                  </a:lnTo>
                  <a:lnTo>
                    <a:pt x="132148" y="79908"/>
                  </a:lnTo>
                  <a:lnTo>
                    <a:pt x="132133" y="79849"/>
                  </a:lnTo>
                  <a:lnTo>
                    <a:pt x="132059" y="79539"/>
                  </a:lnTo>
                  <a:lnTo>
                    <a:pt x="132045" y="79480"/>
                  </a:lnTo>
                  <a:lnTo>
                    <a:pt x="131986" y="79318"/>
                  </a:lnTo>
                  <a:lnTo>
                    <a:pt x="131986" y="79304"/>
                  </a:lnTo>
                  <a:lnTo>
                    <a:pt x="131912" y="79083"/>
                  </a:lnTo>
                  <a:lnTo>
                    <a:pt x="150445" y="68387"/>
                  </a:lnTo>
                  <a:lnTo>
                    <a:pt x="149532" y="66796"/>
                  </a:lnTo>
                  <a:lnTo>
                    <a:pt x="130999" y="77506"/>
                  </a:lnTo>
                  <a:lnTo>
                    <a:pt x="130792" y="77271"/>
                  </a:lnTo>
                  <a:lnTo>
                    <a:pt x="130571" y="77050"/>
                  </a:lnTo>
                  <a:lnTo>
                    <a:pt x="130350" y="76829"/>
                  </a:lnTo>
                  <a:lnTo>
                    <a:pt x="130115" y="76637"/>
                  </a:lnTo>
                  <a:lnTo>
                    <a:pt x="129864" y="76446"/>
                  </a:lnTo>
                  <a:lnTo>
                    <a:pt x="129614" y="76283"/>
                  </a:lnTo>
                  <a:lnTo>
                    <a:pt x="129334" y="76121"/>
                  </a:lnTo>
                  <a:lnTo>
                    <a:pt x="129069" y="75974"/>
                  </a:lnTo>
                  <a:lnTo>
                    <a:pt x="128774" y="75842"/>
                  </a:lnTo>
                  <a:lnTo>
                    <a:pt x="128479" y="75738"/>
                  </a:lnTo>
                  <a:lnTo>
                    <a:pt x="128185" y="75635"/>
                  </a:lnTo>
                  <a:lnTo>
                    <a:pt x="127875" y="75562"/>
                  </a:lnTo>
                  <a:lnTo>
                    <a:pt x="127566" y="75488"/>
                  </a:lnTo>
                  <a:lnTo>
                    <a:pt x="127242" y="75444"/>
                  </a:lnTo>
                  <a:lnTo>
                    <a:pt x="126918" y="75414"/>
                  </a:lnTo>
                  <a:lnTo>
                    <a:pt x="126255" y="75414"/>
                  </a:lnTo>
                  <a:lnTo>
                    <a:pt x="125916" y="75444"/>
                  </a:lnTo>
                  <a:lnTo>
                    <a:pt x="125607" y="75488"/>
                  </a:lnTo>
                  <a:lnTo>
                    <a:pt x="125283" y="75562"/>
                  </a:lnTo>
                  <a:lnTo>
                    <a:pt x="124973" y="75635"/>
                  </a:lnTo>
                  <a:lnTo>
                    <a:pt x="124679" y="75738"/>
                  </a:lnTo>
                  <a:lnTo>
                    <a:pt x="124384" y="75842"/>
                  </a:lnTo>
                  <a:lnTo>
                    <a:pt x="124104" y="75974"/>
                  </a:lnTo>
                  <a:lnTo>
                    <a:pt x="123824" y="76121"/>
                  </a:lnTo>
                  <a:lnTo>
                    <a:pt x="123559" y="76283"/>
                  </a:lnTo>
                  <a:lnTo>
                    <a:pt x="123294" y="76446"/>
                  </a:lnTo>
                  <a:lnTo>
                    <a:pt x="123043" y="76637"/>
                  </a:lnTo>
                  <a:lnTo>
                    <a:pt x="122808" y="76829"/>
                  </a:lnTo>
                  <a:lnTo>
                    <a:pt x="122587" y="77050"/>
                  </a:lnTo>
                  <a:lnTo>
                    <a:pt x="122366" y="77271"/>
                  </a:lnTo>
                  <a:lnTo>
                    <a:pt x="122174" y="77506"/>
                  </a:lnTo>
                  <a:lnTo>
                    <a:pt x="108503" y="69610"/>
                  </a:lnTo>
                  <a:lnTo>
                    <a:pt x="108591" y="69374"/>
                  </a:lnTo>
                  <a:lnTo>
                    <a:pt x="108665" y="69138"/>
                  </a:lnTo>
                  <a:lnTo>
                    <a:pt x="108724" y="68888"/>
                  </a:lnTo>
                  <a:lnTo>
                    <a:pt x="108783" y="68638"/>
                  </a:lnTo>
                  <a:lnTo>
                    <a:pt x="108812" y="68372"/>
                  </a:lnTo>
                  <a:lnTo>
                    <a:pt x="108842" y="68122"/>
                  </a:lnTo>
                  <a:lnTo>
                    <a:pt x="108871" y="67857"/>
                  </a:lnTo>
                  <a:lnTo>
                    <a:pt x="108871" y="67592"/>
                  </a:lnTo>
                  <a:lnTo>
                    <a:pt x="108856" y="67253"/>
                  </a:lnTo>
                  <a:lnTo>
                    <a:pt x="108856" y="67194"/>
                  </a:lnTo>
                  <a:lnTo>
                    <a:pt x="108856" y="67120"/>
                  </a:lnTo>
                  <a:lnTo>
                    <a:pt x="108827" y="66899"/>
                  </a:lnTo>
                  <a:lnTo>
                    <a:pt x="108812" y="66811"/>
                  </a:lnTo>
                  <a:lnTo>
                    <a:pt x="108812" y="66752"/>
                  </a:lnTo>
                  <a:lnTo>
                    <a:pt x="108768" y="66531"/>
                  </a:lnTo>
                  <a:lnTo>
                    <a:pt x="108768" y="66487"/>
                  </a:lnTo>
                  <a:lnTo>
                    <a:pt x="108738" y="66398"/>
                  </a:lnTo>
                  <a:lnTo>
                    <a:pt x="108724" y="66339"/>
                  </a:lnTo>
                  <a:lnTo>
                    <a:pt x="108650" y="66015"/>
                  </a:lnTo>
                  <a:lnTo>
                    <a:pt x="108635" y="65971"/>
                  </a:lnTo>
                  <a:lnTo>
                    <a:pt x="108576" y="65809"/>
                  </a:lnTo>
                  <a:lnTo>
                    <a:pt x="108576" y="65794"/>
                  </a:lnTo>
                  <a:lnTo>
                    <a:pt x="108488" y="65514"/>
                  </a:lnTo>
                  <a:lnTo>
                    <a:pt x="108370" y="65249"/>
                  </a:lnTo>
                  <a:lnTo>
                    <a:pt x="108208" y="64940"/>
                  </a:lnTo>
                  <a:lnTo>
                    <a:pt x="108046" y="64630"/>
                  </a:lnTo>
                  <a:lnTo>
                    <a:pt x="107855" y="64336"/>
                  </a:lnTo>
                  <a:lnTo>
                    <a:pt x="107634" y="64056"/>
                  </a:lnTo>
                  <a:lnTo>
                    <a:pt x="107413" y="63791"/>
                  </a:lnTo>
                  <a:lnTo>
                    <a:pt x="107177" y="63540"/>
                  </a:lnTo>
                  <a:lnTo>
                    <a:pt x="106926" y="63304"/>
                  </a:lnTo>
                  <a:lnTo>
                    <a:pt x="106661" y="63083"/>
                  </a:lnTo>
                  <a:lnTo>
                    <a:pt x="106367" y="62877"/>
                  </a:lnTo>
                  <a:lnTo>
                    <a:pt x="106072" y="62686"/>
                  </a:lnTo>
                  <a:lnTo>
                    <a:pt x="105777" y="62524"/>
                  </a:lnTo>
                  <a:lnTo>
                    <a:pt x="105453" y="62376"/>
                  </a:lnTo>
                  <a:lnTo>
                    <a:pt x="105129" y="62244"/>
                  </a:lnTo>
                  <a:lnTo>
                    <a:pt x="104790" y="62126"/>
                  </a:lnTo>
                  <a:lnTo>
                    <a:pt x="104437" y="62038"/>
                  </a:lnTo>
                  <a:lnTo>
                    <a:pt x="104083" y="61964"/>
                  </a:lnTo>
                  <a:lnTo>
                    <a:pt x="104083" y="45096"/>
                  </a:lnTo>
                  <a:lnTo>
                    <a:pt x="104334" y="45051"/>
                  </a:lnTo>
                  <a:lnTo>
                    <a:pt x="104584" y="44992"/>
                  </a:lnTo>
                  <a:lnTo>
                    <a:pt x="104834" y="44919"/>
                  </a:lnTo>
                  <a:lnTo>
                    <a:pt x="105070" y="44845"/>
                  </a:lnTo>
                  <a:lnTo>
                    <a:pt x="105306" y="44757"/>
                  </a:lnTo>
                  <a:lnTo>
                    <a:pt x="105542" y="44654"/>
                  </a:lnTo>
                  <a:lnTo>
                    <a:pt x="105763" y="44550"/>
                  </a:lnTo>
                  <a:lnTo>
                    <a:pt x="105984" y="44433"/>
                  </a:lnTo>
                  <a:lnTo>
                    <a:pt x="106190" y="44300"/>
                  </a:lnTo>
                  <a:lnTo>
                    <a:pt x="106396" y="44167"/>
                  </a:lnTo>
                  <a:lnTo>
                    <a:pt x="106602" y="44020"/>
                  </a:lnTo>
                  <a:lnTo>
                    <a:pt x="106794" y="43873"/>
                  </a:lnTo>
                  <a:lnTo>
                    <a:pt x="106985" y="43711"/>
                  </a:lnTo>
                  <a:lnTo>
                    <a:pt x="107162" y="43549"/>
                  </a:lnTo>
                  <a:lnTo>
                    <a:pt x="107339" y="43372"/>
                  </a:lnTo>
                  <a:lnTo>
                    <a:pt x="107501" y="43180"/>
                  </a:lnTo>
                  <a:lnTo>
                    <a:pt x="107648" y="42989"/>
                  </a:lnTo>
                  <a:lnTo>
                    <a:pt x="107796" y="42797"/>
                  </a:lnTo>
                  <a:lnTo>
                    <a:pt x="107943" y="42591"/>
                  </a:lnTo>
                  <a:lnTo>
                    <a:pt x="108076" y="42385"/>
                  </a:lnTo>
                  <a:lnTo>
                    <a:pt x="108193" y="42164"/>
                  </a:lnTo>
                  <a:lnTo>
                    <a:pt x="108311" y="41943"/>
                  </a:lnTo>
                  <a:lnTo>
                    <a:pt x="108414" y="41722"/>
                  </a:lnTo>
                  <a:lnTo>
                    <a:pt x="108503" y="41486"/>
                  </a:lnTo>
                  <a:lnTo>
                    <a:pt x="108591" y="41250"/>
                  </a:lnTo>
                  <a:lnTo>
                    <a:pt x="108665" y="41015"/>
                  </a:lnTo>
                  <a:lnTo>
                    <a:pt x="108724" y="40764"/>
                  </a:lnTo>
                  <a:lnTo>
                    <a:pt x="108783" y="40514"/>
                  </a:lnTo>
                  <a:lnTo>
                    <a:pt x="108812" y="40263"/>
                  </a:lnTo>
                  <a:lnTo>
                    <a:pt x="108842" y="39998"/>
                  </a:lnTo>
                  <a:lnTo>
                    <a:pt x="108871" y="39733"/>
                  </a:lnTo>
                  <a:lnTo>
                    <a:pt x="108871" y="39483"/>
                  </a:lnTo>
                  <a:lnTo>
                    <a:pt x="108856" y="39129"/>
                  </a:lnTo>
                  <a:lnTo>
                    <a:pt x="108856" y="39085"/>
                  </a:lnTo>
                  <a:lnTo>
                    <a:pt x="108856" y="39011"/>
                  </a:lnTo>
                  <a:lnTo>
                    <a:pt x="108827" y="38790"/>
                  </a:lnTo>
                  <a:lnTo>
                    <a:pt x="108812" y="38702"/>
                  </a:lnTo>
                  <a:lnTo>
                    <a:pt x="108812" y="38643"/>
                  </a:lnTo>
                  <a:lnTo>
                    <a:pt x="108768" y="38407"/>
                  </a:lnTo>
                  <a:lnTo>
                    <a:pt x="108768" y="38392"/>
                  </a:lnTo>
                  <a:lnTo>
                    <a:pt x="127036" y="27844"/>
                  </a:lnTo>
                  <a:lnTo>
                    <a:pt x="126122" y="26268"/>
                  </a:lnTo>
                  <a:lnTo>
                    <a:pt x="108120" y="36654"/>
                  </a:lnTo>
                  <a:lnTo>
                    <a:pt x="107928" y="36345"/>
                  </a:lnTo>
                  <a:lnTo>
                    <a:pt x="107722" y="36035"/>
                  </a:lnTo>
                  <a:lnTo>
                    <a:pt x="107486" y="35755"/>
                  </a:lnTo>
                  <a:lnTo>
                    <a:pt x="107236" y="35475"/>
                  </a:lnTo>
                  <a:lnTo>
                    <a:pt x="106971" y="35225"/>
                  </a:lnTo>
                  <a:lnTo>
                    <a:pt x="106691" y="34989"/>
                  </a:lnTo>
                  <a:lnTo>
                    <a:pt x="106381" y="34768"/>
                  </a:lnTo>
                  <a:lnTo>
                    <a:pt x="106072" y="34577"/>
                  </a:lnTo>
                  <a:lnTo>
                    <a:pt x="105748" y="34400"/>
                  </a:lnTo>
                  <a:lnTo>
                    <a:pt x="105409" y="34238"/>
                  </a:lnTo>
                  <a:lnTo>
                    <a:pt x="105070" y="34105"/>
                  </a:lnTo>
                  <a:lnTo>
                    <a:pt x="104702" y="33988"/>
                  </a:lnTo>
                  <a:lnTo>
                    <a:pt x="104334" y="33899"/>
                  </a:lnTo>
                  <a:lnTo>
                    <a:pt x="103951" y="33840"/>
                  </a:lnTo>
                  <a:lnTo>
                    <a:pt x="103568" y="33796"/>
                  </a:lnTo>
                  <a:lnTo>
                    <a:pt x="103170" y="33781"/>
                  </a:lnTo>
                  <a:lnTo>
                    <a:pt x="102787" y="33796"/>
                  </a:lnTo>
                  <a:lnTo>
                    <a:pt x="102389" y="33840"/>
                  </a:lnTo>
                  <a:lnTo>
                    <a:pt x="102021" y="33899"/>
                  </a:lnTo>
                  <a:lnTo>
                    <a:pt x="101652" y="33988"/>
                  </a:lnTo>
                  <a:lnTo>
                    <a:pt x="101284" y="34105"/>
                  </a:lnTo>
                  <a:lnTo>
                    <a:pt x="100930" y="34238"/>
                  </a:lnTo>
                  <a:lnTo>
                    <a:pt x="100606" y="34400"/>
                  </a:lnTo>
                  <a:lnTo>
                    <a:pt x="100268" y="34577"/>
                  </a:lnTo>
                  <a:lnTo>
                    <a:pt x="99958" y="34768"/>
                  </a:lnTo>
                  <a:lnTo>
                    <a:pt x="99664" y="34989"/>
                  </a:lnTo>
                  <a:lnTo>
                    <a:pt x="99384" y="35225"/>
                  </a:lnTo>
                  <a:lnTo>
                    <a:pt x="99118" y="35475"/>
                  </a:lnTo>
                  <a:lnTo>
                    <a:pt x="98868" y="35755"/>
                  </a:lnTo>
                  <a:lnTo>
                    <a:pt x="98632" y="36035"/>
                  </a:lnTo>
                  <a:lnTo>
                    <a:pt x="98426" y="36345"/>
                  </a:lnTo>
                  <a:lnTo>
                    <a:pt x="98235" y="36654"/>
                  </a:lnTo>
                  <a:lnTo>
                    <a:pt x="84681" y="28831"/>
                  </a:lnTo>
                  <a:lnTo>
                    <a:pt x="84828" y="28581"/>
                  </a:lnTo>
                  <a:lnTo>
                    <a:pt x="84961" y="28301"/>
                  </a:lnTo>
                  <a:lnTo>
                    <a:pt x="85079" y="28036"/>
                  </a:lnTo>
                  <a:lnTo>
                    <a:pt x="85182" y="27741"/>
                  </a:lnTo>
                  <a:lnTo>
                    <a:pt x="85270" y="27461"/>
                  </a:lnTo>
                  <a:lnTo>
                    <a:pt x="85344" y="27152"/>
                  </a:lnTo>
                  <a:lnTo>
                    <a:pt x="85403" y="26857"/>
                  </a:lnTo>
                  <a:lnTo>
                    <a:pt x="85432" y="26548"/>
                  </a:lnTo>
                  <a:lnTo>
                    <a:pt x="85462" y="26253"/>
                  </a:lnTo>
                  <a:lnTo>
                    <a:pt x="85462" y="25958"/>
                  </a:lnTo>
                  <a:lnTo>
                    <a:pt x="85447" y="25620"/>
                  </a:lnTo>
                  <a:lnTo>
                    <a:pt x="85447" y="25575"/>
                  </a:lnTo>
                  <a:lnTo>
                    <a:pt x="85447" y="25502"/>
                  </a:lnTo>
                  <a:lnTo>
                    <a:pt x="85418" y="25281"/>
                  </a:lnTo>
                  <a:lnTo>
                    <a:pt x="85418" y="25178"/>
                  </a:lnTo>
                  <a:lnTo>
                    <a:pt x="85403" y="25133"/>
                  </a:lnTo>
                  <a:lnTo>
                    <a:pt x="85359" y="24898"/>
                  </a:lnTo>
                  <a:lnTo>
                    <a:pt x="85359" y="24854"/>
                  </a:lnTo>
                  <a:lnTo>
                    <a:pt x="85344" y="24765"/>
                  </a:lnTo>
                  <a:lnTo>
                    <a:pt x="85329" y="24706"/>
                  </a:lnTo>
                  <a:lnTo>
                    <a:pt x="85241" y="24397"/>
                  </a:lnTo>
                  <a:lnTo>
                    <a:pt x="85226" y="24338"/>
                  </a:lnTo>
                  <a:lnTo>
                    <a:pt x="85182" y="24176"/>
                  </a:lnTo>
                  <a:lnTo>
                    <a:pt x="85079" y="23896"/>
                  </a:lnTo>
                  <a:lnTo>
                    <a:pt x="84961" y="23631"/>
                  </a:lnTo>
                  <a:lnTo>
                    <a:pt x="84961" y="23616"/>
                  </a:lnTo>
                  <a:lnTo>
                    <a:pt x="84799" y="23307"/>
                  </a:lnTo>
                  <a:lnTo>
                    <a:pt x="84637" y="22997"/>
                  </a:lnTo>
                  <a:lnTo>
                    <a:pt x="84445" y="22703"/>
                  </a:lnTo>
                  <a:lnTo>
                    <a:pt x="84239" y="22423"/>
                  </a:lnTo>
                  <a:lnTo>
                    <a:pt x="84018" y="22158"/>
                  </a:lnTo>
                  <a:lnTo>
                    <a:pt x="83768" y="21907"/>
                  </a:lnTo>
                  <a:lnTo>
                    <a:pt x="83517" y="21671"/>
                  </a:lnTo>
                  <a:lnTo>
                    <a:pt x="83252" y="21450"/>
                  </a:lnTo>
                  <a:lnTo>
                    <a:pt x="82972" y="21244"/>
                  </a:lnTo>
                  <a:lnTo>
                    <a:pt x="82677" y="21067"/>
                  </a:lnTo>
                  <a:lnTo>
                    <a:pt x="82368" y="20891"/>
                  </a:lnTo>
                  <a:lnTo>
                    <a:pt x="82044" y="20743"/>
                  </a:lnTo>
                  <a:lnTo>
                    <a:pt x="81720" y="20611"/>
                  </a:lnTo>
                  <a:lnTo>
                    <a:pt x="81381" y="20508"/>
                  </a:lnTo>
                  <a:lnTo>
                    <a:pt x="81042" y="20404"/>
                  </a:lnTo>
                  <a:lnTo>
                    <a:pt x="80689" y="20346"/>
                  </a:lnTo>
                  <a:lnTo>
                    <a:pt x="80689" y="0"/>
                  </a:lnTo>
                  <a:lnTo>
                    <a:pt x="78862" y="0"/>
                  </a:lnTo>
                  <a:lnTo>
                    <a:pt x="78862" y="20346"/>
                  </a:lnTo>
                  <a:lnTo>
                    <a:pt x="78597" y="20390"/>
                  </a:lnTo>
                  <a:lnTo>
                    <a:pt x="78361" y="20449"/>
                  </a:lnTo>
                  <a:lnTo>
                    <a:pt x="78110" y="20508"/>
                  </a:lnTo>
                  <a:lnTo>
                    <a:pt x="77875" y="20596"/>
                  </a:lnTo>
                  <a:lnTo>
                    <a:pt x="77639" y="20684"/>
                  </a:lnTo>
                  <a:lnTo>
                    <a:pt x="77403" y="20773"/>
                  </a:lnTo>
                  <a:lnTo>
                    <a:pt x="77182" y="20891"/>
                  </a:lnTo>
                  <a:lnTo>
                    <a:pt x="76961" y="21008"/>
                  </a:lnTo>
                  <a:lnTo>
                    <a:pt x="76755" y="21126"/>
                  </a:lnTo>
                  <a:lnTo>
                    <a:pt x="76549" y="21274"/>
                  </a:lnTo>
                  <a:lnTo>
                    <a:pt x="76343" y="21406"/>
                  </a:lnTo>
                  <a:lnTo>
                    <a:pt x="76151" y="21568"/>
                  </a:lnTo>
                  <a:lnTo>
                    <a:pt x="75960" y="21730"/>
                  </a:lnTo>
                  <a:lnTo>
                    <a:pt x="75783" y="21892"/>
                  </a:lnTo>
                  <a:lnTo>
                    <a:pt x="75606" y="22069"/>
                  </a:lnTo>
                  <a:lnTo>
                    <a:pt x="75444" y="22261"/>
                  </a:lnTo>
                  <a:lnTo>
                    <a:pt x="75297" y="22438"/>
                  </a:lnTo>
                  <a:lnTo>
                    <a:pt x="75149" y="22644"/>
                  </a:lnTo>
                  <a:lnTo>
                    <a:pt x="75002" y="22850"/>
                  </a:lnTo>
                  <a:lnTo>
                    <a:pt x="74869" y="23056"/>
                  </a:lnTo>
                  <a:lnTo>
                    <a:pt x="74752" y="23277"/>
                  </a:lnTo>
                  <a:lnTo>
                    <a:pt x="74634" y="23498"/>
                  </a:lnTo>
                  <a:lnTo>
                    <a:pt x="74531" y="23719"/>
                  </a:lnTo>
                  <a:lnTo>
                    <a:pt x="74442" y="23955"/>
                  </a:lnTo>
                  <a:lnTo>
                    <a:pt x="74354" y="24191"/>
                  </a:lnTo>
                  <a:lnTo>
                    <a:pt x="74280" y="24426"/>
                  </a:lnTo>
                  <a:lnTo>
                    <a:pt x="74221" y="24677"/>
                  </a:lnTo>
                  <a:lnTo>
                    <a:pt x="74162" y="24927"/>
                  </a:lnTo>
                  <a:lnTo>
                    <a:pt x="74133" y="25178"/>
                  </a:lnTo>
                  <a:lnTo>
                    <a:pt x="74103" y="25443"/>
                  </a:lnTo>
                  <a:lnTo>
                    <a:pt x="74074" y="25693"/>
                  </a:lnTo>
                  <a:lnTo>
                    <a:pt x="74074" y="25958"/>
                  </a:lnTo>
                  <a:lnTo>
                    <a:pt x="74089" y="26356"/>
                  </a:lnTo>
                  <a:lnTo>
                    <a:pt x="74118" y="26725"/>
                  </a:lnTo>
                  <a:lnTo>
                    <a:pt x="74192" y="27108"/>
                  </a:lnTo>
                  <a:lnTo>
                    <a:pt x="74280" y="27461"/>
                  </a:lnTo>
                  <a:lnTo>
                    <a:pt x="74383" y="27815"/>
                  </a:lnTo>
                  <a:lnTo>
                    <a:pt x="74516" y="28168"/>
                  </a:lnTo>
                  <a:lnTo>
                    <a:pt x="74663" y="28492"/>
                  </a:lnTo>
                  <a:lnTo>
                    <a:pt x="74840" y="28817"/>
                  </a:lnTo>
                  <a:lnTo>
                    <a:pt x="61301" y="36639"/>
                  </a:lnTo>
                  <a:lnTo>
                    <a:pt x="61110" y="36315"/>
                  </a:lnTo>
                  <a:lnTo>
                    <a:pt x="60889" y="36021"/>
                  </a:lnTo>
                  <a:lnTo>
                    <a:pt x="60653" y="35741"/>
                  </a:lnTo>
                  <a:lnTo>
                    <a:pt x="60403" y="35475"/>
                  </a:lnTo>
                  <a:lnTo>
                    <a:pt x="60137" y="35210"/>
                  </a:lnTo>
                  <a:lnTo>
                    <a:pt x="59857" y="34975"/>
                  </a:lnTo>
                  <a:lnTo>
                    <a:pt x="59563" y="34768"/>
                  </a:lnTo>
                  <a:lnTo>
                    <a:pt x="59253" y="34562"/>
                  </a:lnTo>
                  <a:lnTo>
                    <a:pt x="58929" y="34385"/>
                  </a:lnTo>
                  <a:lnTo>
                    <a:pt x="58590" y="34238"/>
                  </a:lnTo>
                  <a:lnTo>
                    <a:pt x="58252" y="34105"/>
                  </a:lnTo>
                  <a:lnTo>
                    <a:pt x="57883" y="33988"/>
                  </a:lnTo>
                  <a:lnTo>
                    <a:pt x="57515" y="33899"/>
                  </a:lnTo>
                  <a:lnTo>
                    <a:pt x="57147" y="33825"/>
                  </a:lnTo>
                  <a:lnTo>
                    <a:pt x="56749" y="33796"/>
                  </a:lnTo>
                  <a:lnTo>
                    <a:pt x="56366" y="33781"/>
                  </a:lnTo>
                  <a:lnTo>
                    <a:pt x="55968" y="33796"/>
                  </a:lnTo>
                  <a:lnTo>
                    <a:pt x="55585" y="33825"/>
                  </a:lnTo>
                  <a:lnTo>
                    <a:pt x="55202" y="33899"/>
                  </a:lnTo>
                  <a:lnTo>
                    <a:pt x="54834" y="33988"/>
                  </a:lnTo>
                  <a:lnTo>
                    <a:pt x="54480" y="34105"/>
                  </a:lnTo>
                  <a:lnTo>
                    <a:pt x="54127" y="34238"/>
                  </a:lnTo>
                  <a:lnTo>
                    <a:pt x="53803" y="34385"/>
                  </a:lnTo>
                  <a:lnTo>
                    <a:pt x="53478" y="34562"/>
                  </a:lnTo>
                  <a:lnTo>
                    <a:pt x="53169" y="34768"/>
                  </a:lnTo>
                  <a:lnTo>
                    <a:pt x="52860" y="34975"/>
                  </a:lnTo>
                  <a:lnTo>
                    <a:pt x="52580" y="35210"/>
                  </a:lnTo>
                  <a:lnTo>
                    <a:pt x="52315" y="35475"/>
                  </a:lnTo>
                  <a:lnTo>
                    <a:pt x="52064" y="35741"/>
                  </a:lnTo>
                  <a:lnTo>
                    <a:pt x="51843" y="36021"/>
                  </a:lnTo>
                  <a:lnTo>
                    <a:pt x="51622" y="36315"/>
                  </a:lnTo>
                  <a:lnTo>
                    <a:pt x="51431" y="36639"/>
                  </a:lnTo>
                  <a:lnTo>
                    <a:pt x="37892" y="28817"/>
                  </a:lnTo>
                  <a:lnTo>
                    <a:pt x="38024" y="28551"/>
                  </a:lnTo>
                  <a:lnTo>
                    <a:pt x="38157" y="28286"/>
                  </a:lnTo>
                  <a:lnTo>
                    <a:pt x="38275" y="28021"/>
                  </a:lnTo>
                  <a:lnTo>
                    <a:pt x="38378" y="27726"/>
                  </a:lnTo>
                  <a:lnTo>
                    <a:pt x="38452" y="27446"/>
                  </a:lnTo>
                  <a:lnTo>
                    <a:pt x="38525" y="27152"/>
                  </a:lnTo>
                  <a:lnTo>
                    <a:pt x="38584" y="26857"/>
                  </a:lnTo>
                  <a:lnTo>
                    <a:pt x="38628" y="26548"/>
                  </a:lnTo>
                  <a:lnTo>
                    <a:pt x="38643" y="26253"/>
                  </a:lnTo>
                  <a:lnTo>
                    <a:pt x="38658" y="25958"/>
                  </a:lnTo>
                  <a:lnTo>
                    <a:pt x="38643" y="25620"/>
                  </a:lnTo>
                  <a:lnTo>
                    <a:pt x="38643" y="25575"/>
                  </a:lnTo>
                  <a:lnTo>
                    <a:pt x="38628" y="25502"/>
                  </a:lnTo>
                  <a:lnTo>
                    <a:pt x="38614" y="25281"/>
                  </a:lnTo>
                  <a:lnTo>
                    <a:pt x="38599" y="25178"/>
                  </a:lnTo>
                  <a:lnTo>
                    <a:pt x="38599" y="25133"/>
                  </a:lnTo>
                  <a:lnTo>
                    <a:pt x="38555" y="24898"/>
                  </a:lnTo>
                  <a:lnTo>
                    <a:pt x="38540" y="24854"/>
                  </a:lnTo>
                  <a:lnTo>
                    <a:pt x="38525" y="24765"/>
                  </a:lnTo>
                  <a:lnTo>
                    <a:pt x="38511" y="24706"/>
                  </a:lnTo>
                  <a:lnTo>
                    <a:pt x="38437" y="24397"/>
                  </a:lnTo>
                  <a:lnTo>
                    <a:pt x="38422" y="24338"/>
                  </a:lnTo>
                  <a:lnTo>
                    <a:pt x="38363" y="24176"/>
                  </a:lnTo>
                  <a:lnTo>
                    <a:pt x="38363" y="24161"/>
                  </a:lnTo>
                  <a:lnTo>
                    <a:pt x="38260" y="23896"/>
                  </a:lnTo>
                  <a:lnTo>
                    <a:pt x="38157" y="23631"/>
                  </a:lnTo>
                  <a:lnTo>
                    <a:pt x="38142" y="23616"/>
                  </a:lnTo>
                  <a:lnTo>
                    <a:pt x="37995" y="23307"/>
                  </a:lnTo>
                  <a:lnTo>
                    <a:pt x="37818" y="22997"/>
                  </a:lnTo>
                  <a:lnTo>
                    <a:pt x="37627" y="22703"/>
                  </a:lnTo>
                  <a:lnTo>
                    <a:pt x="37420" y="22423"/>
                  </a:lnTo>
                  <a:lnTo>
                    <a:pt x="37199" y="22158"/>
                  </a:lnTo>
                  <a:lnTo>
                    <a:pt x="36964" y="21907"/>
                  </a:lnTo>
                  <a:lnTo>
                    <a:pt x="36699" y="21671"/>
                  </a:lnTo>
                  <a:lnTo>
                    <a:pt x="36433" y="21450"/>
                  </a:lnTo>
                  <a:lnTo>
                    <a:pt x="36154" y="21244"/>
                  </a:lnTo>
                  <a:lnTo>
                    <a:pt x="35859" y="21067"/>
                  </a:lnTo>
                  <a:lnTo>
                    <a:pt x="35549" y="20891"/>
                  </a:lnTo>
                  <a:lnTo>
                    <a:pt x="35240" y="20743"/>
                  </a:lnTo>
                  <a:lnTo>
                    <a:pt x="34916" y="20611"/>
                  </a:lnTo>
                  <a:lnTo>
                    <a:pt x="34577" y="20508"/>
                  </a:lnTo>
                  <a:lnTo>
                    <a:pt x="34224" y="20404"/>
                  </a:lnTo>
                  <a:lnTo>
                    <a:pt x="33870" y="20346"/>
                  </a:lnTo>
                  <a:lnTo>
                    <a:pt x="338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1017483" y="1610715"/>
              <a:ext cx="1147569" cy="2337252"/>
            </a:xfrm>
            <a:custGeom>
              <a:avLst/>
              <a:gdLst/>
              <a:ahLst/>
              <a:cxnLst/>
              <a:rect l="l" t="t" r="r" b="b"/>
              <a:pathLst>
                <a:path w="101152" h="206016" extrusionOk="0">
                  <a:moveTo>
                    <a:pt x="73043" y="1"/>
                  </a:moveTo>
                  <a:lnTo>
                    <a:pt x="72409" y="16"/>
                  </a:lnTo>
                  <a:lnTo>
                    <a:pt x="71805" y="30"/>
                  </a:lnTo>
                  <a:lnTo>
                    <a:pt x="71186" y="60"/>
                  </a:lnTo>
                  <a:lnTo>
                    <a:pt x="70582" y="104"/>
                  </a:lnTo>
                  <a:lnTo>
                    <a:pt x="69978" y="163"/>
                  </a:lnTo>
                  <a:lnTo>
                    <a:pt x="69374" y="237"/>
                  </a:lnTo>
                  <a:lnTo>
                    <a:pt x="68770" y="325"/>
                  </a:lnTo>
                  <a:lnTo>
                    <a:pt x="68181" y="428"/>
                  </a:lnTo>
                  <a:lnTo>
                    <a:pt x="67592" y="531"/>
                  </a:lnTo>
                  <a:lnTo>
                    <a:pt x="67002" y="649"/>
                  </a:lnTo>
                  <a:lnTo>
                    <a:pt x="66428" y="782"/>
                  </a:lnTo>
                  <a:lnTo>
                    <a:pt x="65853" y="929"/>
                  </a:lnTo>
                  <a:lnTo>
                    <a:pt x="65279" y="1091"/>
                  </a:lnTo>
                  <a:lnTo>
                    <a:pt x="64704" y="1253"/>
                  </a:lnTo>
                  <a:lnTo>
                    <a:pt x="64144" y="1430"/>
                  </a:lnTo>
                  <a:lnTo>
                    <a:pt x="63599" y="1621"/>
                  </a:lnTo>
                  <a:lnTo>
                    <a:pt x="63039" y="1828"/>
                  </a:lnTo>
                  <a:lnTo>
                    <a:pt x="62494" y="2049"/>
                  </a:lnTo>
                  <a:lnTo>
                    <a:pt x="61964" y="2270"/>
                  </a:lnTo>
                  <a:lnTo>
                    <a:pt x="61419" y="2505"/>
                  </a:lnTo>
                  <a:lnTo>
                    <a:pt x="60903" y="2756"/>
                  </a:lnTo>
                  <a:lnTo>
                    <a:pt x="60373" y="3006"/>
                  </a:lnTo>
                  <a:lnTo>
                    <a:pt x="59857" y="3271"/>
                  </a:lnTo>
                  <a:lnTo>
                    <a:pt x="59356" y="3551"/>
                  </a:lnTo>
                  <a:lnTo>
                    <a:pt x="58841" y="3846"/>
                  </a:lnTo>
                  <a:lnTo>
                    <a:pt x="58355" y="4141"/>
                  </a:lnTo>
                  <a:lnTo>
                    <a:pt x="57868" y="4450"/>
                  </a:lnTo>
                  <a:lnTo>
                    <a:pt x="57382" y="4759"/>
                  </a:lnTo>
                  <a:lnTo>
                    <a:pt x="56896" y="5083"/>
                  </a:lnTo>
                  <a:lnTo>
                    <a:pt x="56439" y="5422"/>
                  </a:lnTo>
                  <a:lnTo>
                    <a:pt x="55968" y="5761"/>
                  </a:lnTo>
                  <a:lnTo>
                    <a:pt x="55526" y="6129"/>
                  </a:lnTo>
                  <a:lnTo>
                    <a:pt x="55069" y="6483"/>
                  </a:lnTo>
                  <a:lnTo>
                    <a:pt x="54627" y="6866"/>
                  </a:lnTo>
                  <a:lnTo>
                    <a:pt x="54200" y="7234"/>
                  </a:lnTo>
                  <a:lnTo>
                    <a:pt x="53773" y="7632"/>
                  </a:lnTo>
                  <a:lnTo>
                    <a:pt x="53360" y="8030"/>
                  </a:lnTo>
                  <a:lnTo>
                    <a:pt x="52963" y="8428"/>
                  </a:lnTo>
                  <a:lnTo>
                    <a:pt x="52565" y="8855"/>
                  </a:lnTo>
                  <a:lnTo>
                    <a:pt x="52167" y="9267"/>
                  </a:lnTo>
                  <a:lnTo>
                    <a:pt x="51784" y="9709"/>
                  </a:lnTo>
                  <a:lnTo>
                    <a:pt x="51416" y="10137"/>
                  </a:lnTo>
                  <a:lnTo>
                    <a:pt x="51048" y="10593"/>
                  </a:lnTo>
                  <a:lnTo>
                    <a:pt x="50694" y="11035"/>
                  </a:lnTo>
                  <a:lnTo>
                    <a:pt x="50355" y="11507"/>
                  </a:lnTo>
                  <a:lnTo>
                    <a:pt x="50016" y="11978"/>
                  </a:lnTo>
                  <a:lnTo>
                    <a:pt x="49692" y="12450"/>
                  </a:lnTo>
                  <a:lnTo>
                    <a:pt x="49368" y="12936"/>
                  </a:lnTo>
                  <a:lnTo>
                    <a:pt x="49059" y="13422"/>
                  </a:lnTo>
                  <a:lnTo>
                    <a:pt x="48764" y="13923"/>
                  </a:lnTo>
                  <a:lnTo>
                    <a:pt x="48469" y="14424"/>
                  </a:lnTo>
                  <a:lnTo>
                    <a:pt x="48189" y="14925"/>
                  </a:lnTo>
                  <a:lnTo>
                    <a:pt x="47924" y="15440"/>
                  </a:lnTo>
                  <a:lnTo>
                    <a:pt x="47674" y="15971"/>
                  </a:lnTo>
                  <a:lnTo>
                    <a:pt x="47423" y="16486"/>
                  </a:lnTo>
                  <a:lnTo>
                    <a:pt x="47188" y="17031"/>
                  </a:lnTo>
                  <a:lnTo>
                    <a:pt x="46967" y="17562"/>
                  </a:lnTo>
                  <a:lnTo>
                    <a:pt x="46746" y="18107"/>
                  </a:lnTo>
                  <a:lnTo>
                    <a:pt x="46540" y="18666"/>
                  </a:lnTo>
                  <a:lnTo>
                    <a:pt x="46348" y="19212"/>
                  </a:lnTo>
                  <a:lnTo>
                    <a:pt x="46171" y="19771"/>
                  </a:lnTo>
                  <a:lnTo>
                    <a:pt x="45994" y="20346"/>
                  </a:lnTo>
                  <a:lnTo>
                    <a:pt x="45847" y="20921"/>
                  </a:lnTo>
                  <a:lnTo>
                    <a:pt x="45700" y="21495"/>
                  </a:lnTo>
                  <a:lnTo>
                    <a:pt x="44890" y="21539"/>
                  </a:lnTo>
                  <a:lnTo>
                    <a:pt x="44079" y="21628"/>
                  </a:lnTo>
                  <a:lnTo>
                    <a:pt x="43284" y="21716"/>
                  </a:lnTo>
                  <a:lnTo>
                    <a:pt x="42488" y="21834"/>
                  </a:lnTo>
                  <a:lnTo>
                    <a:pt x="41693" y="21966"/>
                  </a:lnTo>
                  <a:lnTo>
                    <a:pt x="40912" y="22114"/>
                  </a:lnTo>
                  <a:lnTo>
                    <a:pt x="40131" y="22276"/>
                  </a:lnTo>
                  <a:lnTo>
                    <a:pt x="39365" y="22467"/>
                  </a:lnTo>
                  <a:lnTo>
                    <a:pt x="38599" y="22674"/>
                  </a:lnTo>
                  <a:lnTo>
                    <a:pt x="37848" y="22895"/>
                  </a:lnTo>
                  <a:lnTo>
                    <a:pt x="37096" y="23130"/>
                  </a:lnTo>
                  <a:lnTo>
                    <a:pt x="36360" y="23381"/>
                  </a:lnTo>
                  <a:lnTo>
                    <a:pt x="35638" y="23661"/>
                  </a:lnTo>
                  <a:lnTo>
                    <a:pt x="34916" y="23955"/>
                  </a:lnTo>
                  <a:lnTo>
                    <a:pt x="34194" y="24250"/>
                  </a:lnTo>
                  <a:lnTo>
                    <a:pt x="33487" y="24574"/>
                  </a:lnTo>
                  <a:lnTo>
                    <a:pt x="32794" y="24913"/>
                  </a:lnTo>
                  <a:lnTo>
                    <a:pt x="32102" y="25266"/>
                  </a:lnTo>
                  <a:lnTo>
                    <a:pt x="31424" y="25635"/>
                  </a:lnTo>
                  <a:lnTo>
                    <a:pt x="30761" y="26033"/>
                  </a:lnTo>
                  <a:lnTo>
                    <a:pt x="30099" y="26430"/>
                  </a:lnTo>
                  <a:lnTo>
                    <a:pt x="29450" y="26843"/>
                  </a:lnTo>
                  <a:lnTo>
                    <a:pt x="28817" y="27270"/>
                  </a:lnTo>
                  <a:lnTo>
                    <a:pt x="28198" y="27712"/>
                  </a:lnTo>
                  <a:lnTo>
                    <a:pt x="27579" y="28169"/>
                  </a:lnTo>
                  <a:lnTo>
                    <a:pt x="26975" y="28640"/>
                  </a:lnTo>
                  <a:lnTo>
                    <a:pt x="26371" y="29126"/>
                  </a:lnTo>
                  <a:lnTo>
                    <a:pt x="25797" y="29627"/>
                  </a:lnTo>
                  <a:lnTo>
                    <a:pt x="25222" y="30143"/>
                  </a:lnTo>
                  <a:lnTo>
                    <a:pt x="24662" y="30658"/>
                  </a:lnTo>
                  <a:lnTo>
                    <a:pt x="24117" y="31204"/>
                  </a:lnTo>
                  <a:lnTo>
                    <a:pt x="23587" y="31749"/>
                  </a:lnTo>
                  <a:lnTo>
                    <a:pt x="23071" y="32308"/>
                  </a:lnTo>
                  <a:lnTo>
                    <a:pt x="22556" y="32883"/>
                  </a:lnTo>
                  <a:lnTo>
                    <a:pt x="22070" y="33472"/>
                  </a:lnTo>
                  <a:lnTo>
                    <a:pt x="21583" y="34062"/>
                  </a:lnTo>
                  <a:lnTo>
                    <a:pt x="21112" y="34666"/>
                  </a:lnTo>
                  <a:lnTo>
                    <a:pt x="20670" y="35284"/>
                  </a:lnTo>
                  <a:lnTo>
                    <a:pt x="20228" y="35918"/>
                  </a:lnTo>
                  <a:lnTo>
                    <a:pt x="19801" y="36566"/>
                  </a:lnTo>
                  <a:lnTo>
                    <a:pt x="19388" y="37214"/>
                  </a:lnTo>
                  <a:lnTo>
                    <a:pt x="18991" y="37877"/>
                  </a:lnTo>
                  <a:lnTo>
                    <a:pt x="18607" y="38540"/>
                  </a:lnTo>
                  <a:lnTo>
                    <a:pt x="18254" y="39218"/>
                  </a:lnTo>
                  <a:lnTo>
                    <a:pt x="17900" y="39910"/>
                  </a:lnTo>
                  <a:lnTo>
                    <a:pt x="17561" y="40617"/>
                  </a:lnTo>
                  <a:lnTo>
                    <a:pt x="17252" y="41325"/>
                  </a:lnTo>
                  <a:lnTo>
                    <a:pt x="16943" y="42032"/>
                  </a:lnTo>
                  <a:lnTo>
                    <a:pt x="16663" y="42754"/>
                  </a:lnTo>
                  <a:lnTo>
                    <a:pt x="16398" y="43490"/>
                  </a:lnTo>
                  <a:lnTo>
                    <a:pt x="16132" y="44227"/>
                  </a:lnTo>
                  <a:lnTo>
                    <a:pt x="15912" y="44978"/>
                  </a:lnTo>
                  <a:lnTo>
                    <a:pt x="15691" y="45744"/>
                  </a:lnTo>
                  <a:lnTo>
                    <a:pt x="15484" y="46496"/>
                  </a:lnTo>
                  <a:lnTo>
                    <a:pt x="15307" y="47276"/>
                  </a:lnTo>
                  <a:lnTo>
                    <a:pt x="15145" y="48057"/>
                  </a:lnTo>
                  <a:lnTo>
                    <a:pt x="14998" y="48838"/>
                  </a:lnTo>
                  <a:lnTo>
                    <a:pt x="14866" y="49619"/>
                  </a:lnTo>
                  <a:lnTo>
                    <a:pt x="14762" y="50414"/>
                  </a:lnTo>
                  <a:lnTo>
                    <a:pt x="14674" y="51225"/>
                  </a:lnTo>
                  <a:lnTo>
                    <a:pt x="14600" y="52035"/>
                  </a:lnTo>
                  <a:lnTo>
                    <a:pt x="14556" y="52845"/>
                  </a:lnTo>
                  <a:lnTo>
                    <a:pt x="14527" y="53670"/>
                  </a:lnTo>
                  <a:lnTo>
                    <a:pt x="14512" y="54480"/>
                  </a:lnTo>
                  <a:lnTo>
                    <a:pt x="14527" y="55173"/>
                  </a:lnTo>
                  <a:lnTo>
                    <a:pt x="14541" y="55865"/>
                  </a:lnTo>
                  <a:lnTo>
                    <a:pt x="14586" y="56543"/>
                  </a:lnTo>
                  <a:lnTo>
                    <a:pt x="14630" y="57221"/>
                  </a:lnTo>
                  <a:lnTo>
                    <a:pt x="14703" y="57898"/>
                  </a:lnTo>
                  <a:lnTo>
                    <a:pt x="14777" y="58561"/>
                  </a:lnTo>
                  <a:lnTo>
                    <a:pt x="14866" y="59224"/>
                  </a:lnTo>
                  <a:lnTo>
                    <a:pt x="14969" y="59887"/>
                  </a:lnTo>
                  <a:lnTo>
                    <a:pt x="14129" y="60447"/>
                  </a:lnTo>
                  <a:lnTo>
                    <a:pt x="13319" y="61036"/>
                  </a:lnTo>
                  <a:lnTo>
                    <a:pt x="12523" y="61655"/>
                  </a:lnTo>
                  <a:lnTo>
                    <a:pt x="11742" y="62288"/>
                  </a:lnTo>
                  <a:lnTo>
                    <a:pt x="10976" y="62951"/>
                  </a:lnTo>
                  <a:lnTo>
                    <a:pt x="10240" y="63644"/>
                  </a:lnTo>
                  <a:lnTo>
                    <a:pt x="9518" y="64351"/>
                  </a:lnTo>
                  <a:lnTo>
                    <a:pt x="8825" y="65073"/>
                  </a:lnTo>
                  <a:lnTo>
                    <a:pt x="8162" y="65824"/>
                  </a:lnTo>
                  <a:lnTo>
                    <a:pt x="7499" y="66590"/>
                  </a:lnTo>
                  <a:lnTo>
                    <a:pt x="6881" y="67371"/>
                  </a:lnTo>
                  <a:lnTo>
                    <a:pt x="6277" y="68181"/>
                  </a:lnTo>
                  <a:lnTo>
                    <a:pt x="5702" y="69006"/>
                  </a:lnTo>
                  <a:lnTo>
                    <a:pt x="5142" y="69846"/>
                  </a:lnTo>
                  <a:lnTo>
                    <a:pt x="4612" y="70715"/>
                  </a:lnTo>
                  <a:lnTo>
                    <a:pt x="4111" y="71599"/>
                  </a:lnTo>
                  <a:lnTo>
                    <a:pt x="3640" y="72483"/>
                  </a:lnTo>
                  <a:lnTo>
                    <a:pt x="3183" y="73396"/>
                  </a:lnTo>
                  <a:lnTo>
                    <a:pt x="2756" y="74325"/>
                  </a:lnTo>
                  <a:lnTo>
                    <a:pt x="2373" y="75267"/>
                  </a:lnTo>
                  <a:lnTo>
                    <a:pt x="2004" y="76225"/>
                  </a:lnTo>
                  <a:lnTo>
                    <a:pt x="1666" y="77197"/>
                  </a:lnTo>
                  <a:lnTo>
                    <a:pt x="1356" y="78184"/>
                  </a:lnTo>
                  <a:lnTo>
                    <a:pt x="1076" y="79171"/>
                  </a:lnTo>
                  <a:lnTo>
                    <a:pt x="826" y="80188"/>
                  </a:lnTo>
                  <a:lnTo>
                    <a:pt x="620" y="81204"/>
                  </a:lnTo>
                  <a:lnTo>
                    <a:pt x="428" y="82236"/>
                  </a:lnTo>
                  <a:lnTo>
                    <a:pt x="281" y="83282"/>
                  </a:lnTo>
                  <a:lnTo>
                    <a:pt x="163" y="84328"/>
                  </a:lnTo>
                  <a:lnTo>
                    <a:pt x="75" y="85388"/>
                  </a:lnTo>
                  <a:lnTo>
                    <a:pt x="30" y="86464"/>
                  </a:lnTo>
                  <a:lnTo>
                    <a:pt x="1" y="87539"/>
                  </a:lnTo>
                  <a:lnTo>
                    <a:pt x="16" y="88438"/>
                  </a:lnTo>
                  <a:lnTo>
                    <a:pt x="60" y="89322"/>
                  </a:lnTo>
                  <a:lnTo>
                    <a:pt x="119" y="90191"/>
                  </a:lnTo>
                  <a:lnTo>
                    <a:pt x="192" y="91060"/>
                  </a:lnTo>
                  <a:lnTo>
                    <a:pt x="295" y="91929"/>
                  </a:lnTo>
                  <a:lnTo>
                    <a:pt x="413" y="92784"/>
                  </a:lnTo>
                  <a:lnTo>
                    <a:pt x="561" y="93638"/>
                  </a:lnTo>
                  <a:lnTo>
                    <a:pt x="737" y="94478"/>
                  </a:lnTo>
                  <a:lnTo>
                    <a:pt x="929" y="95318"/>
                  </a:lnTo>
                  <a:lnTo>
                    <a:pt x="1135" y="96143"/>
                  </a:lnTo>
                  <a:lnTo>
                    <a:pt x="1371" y="96953"/>
                  </a:lnTo>
                  <a:lnTo>
                    <a:pt x="1621" y="97763"/>
                  </a:lnTo>
                  <a:lnTo>
                    <a:pt x="1887" y="98559"/>
                  </a:lnTo>
                  <a:lnTo>
                    <a:pt x="2181" y="99354"/>
                  </a:lnTo>
                  <a:lnTo>
                    <a:pt x="2491" y="100135"/>
                  </a:lnTo>
                  <a:lnTo>
                    <a:pt x="2815" y="100901"/>
                  </a:lnTo>
                  <a:lnTo>
                    <a:pt x="3168" y="101667"/>
                  </a:lnTo>
                  <a:lnTo>
                    <a:pt x="3537" y="102419"/>
                  </a:lnTo>
                  <a:lnTo>
                    <a:pt x="3920" y="103155"/>
                  </a:lnTo>
                  <a:lnTo>
                    <a:pt x="4317" y="103892"/>
                  </a:lnTo>
                  <a:lnTo>
                    <a:pt x="4745" y="104599"/>
                  </a:lnTo>
                  <a:lnTo>
                    <a:pt x="5187" y="105306"/>
                  </a:lnTo>
                  <a:lnTo>
                    <a:pt x="5643" y="105999"/>
                  </a:lnTo>
                  <a:lnTo>
                    <a:pt x="6115" y="106676"/>
                  </a:lnTo>
                  <a:lnTo>
                    <a:pt x="6601" y="107354"/>
                  </a:lnTo>
                  <a:lnTo>
                    <a:pt x="7102" y="108002"/>
                  </a:lnTo>
                  <a:lnTo>
                    <a:pt x="7617" y="108650"/>
                  </a:lnTo>
                  <a:lnTo>
                    <a:pt x="8162" y="109284"/>
                  </a:lnTo>
                  <a:lnTo>
                    <a:pt x="8708" y="109903"/>
                  </a:lnTo>
                  <a:lnTo>
                    <a:pt x="9282" y="110492"/>
                  </a:lnTo>
                  <a:lnTo>
                    <a:pt x="9857" y="111081"/>
                  </a:lnTo>
                  <a:lnTo>
                    <a:pt x="10461" y="111656"/>
                  </a:lnTo>
                  <a:lnTo>
                    <a:pt x="10446" y="112039"/>
                  </a:lnTo>
                  <a:lnTo>
                    <a:pt x="10431" y="112422"/>
                  </a:lnTo>
                  <a:lnTo>
                    <a:pt x="10431" y="113026"/>
                  </a:lnTo>
                  <a:lnTo>
                    <a:pt x="10446" y="113615"/>
                  </a:lnTo>
                  <a:lnTo>
                    <a:pt x="10475" y="114204"/>
                  </a:lnTo>
                  <a:lnTo>
                    <a:pt x="10520" y="114794"/>
                  </a:lnTo>
                  <a:lnTo>
                    <a:pt x="10564" y="115383"/>
                  </a:lnTo>
                  <a:lnTo>
                    <a:pt x="10623" y="115972"/>
                  </a:lnTo>
                  <a:lnTo>
                    <a:pt x="10682" y="116547"/>
                  </a:lnTo>
                  <a:lnTo>
                    <a:pt x="10770" y="117136"/>
                  </a:lnTo>
                  <a:lnTo>
                    <a:pt x="10858" y="117711"/>
                  </a:lnTo>
                  <a:lnTo>
                    <a:pt x="10947" y="118285"/>
                  </a:lnTo>
                  <a:lnTo>
                    <a:pt x="11065" y="118845"/>
                  </a:lnTo>
                  <a:lnTo>
                    <a:pt x="11183" y="119420"/>
                  </a:lnTo>
                  <a:lnTo>
                    <a:pt x="11300" y="119979"/>
                  </a:lnTo>
                  <a:lnTo>
                    <a:pt x="11433" y="120539"/>
                  </a:lnTo>
                  <a:lnTo>
                    <a:pt x="11580" y="121084"/>
                  </a:lnTo>
                  <a:lnTo>
                    <a:pt x="11742" y="121644"/>
                  </a:lnTo>
                  <a:lnTo>
                    <a:pt x="11904" y="122189"/>
                  </a:lnTo>
                  <a:lnTo>
                    <a:pt x="12081" y="122734"/>
                  </a:lnTo>
                  <a:lnTo>
                    <a:pt x="12258" y="123265"/>
                  </a:lnTo>
                  <a:lnTo>
                    <a:pt x="12449" y="123795"/>
                  </a:lnTo>
                  <a:lnTo>
                    <a:pt x="12656" y="124325"/>
                  </a:lnTo>
                  <a:lnTo>
                    <a:pt x="12862" y="124856"/>
                  </a:lnTo>
                  <a:lnTo>
                    <a:pt x="13083" y="125386"/>
                  </a:lnTo>
                  <a:lnTo>
                    <a:pt x="13304" y="125902"/>
                  </a:lnTo>
                  <a:lnTo>
                    <a:pt x="13540" y="126403"/>
                  </a:lnTo>
                  <a:lnTo>
                    <a:pt x="13775" y="126918"/>
                  </a:lnTo>
                  <a:lnTo>
                    <a:pt x="14026" y="127419"/>
                  </a:lnTo>
                  <a:lnTo>
                    <a:pt x="14291" y="127920"/>
                  </a:lnTo>
                  <a:lnTo>
                    <a:pt x="14556" y="128406"/>
                  </a:lnTo>
                  <a:lnTo>
                    <a:pt x="14836" y="128892"/>
                  </a:lnTo>
                  <a:lnTo>
                    <a:pt x="15116" y="129379"/>
                  </a:lnTo>
                  <a:lnTo>
                    <a:pt x="15411" y="129850"/>
                  </a:lnTo>
                  <a:lnTo>
                    <a:pt x="15131" y="130336"/>
                  </a:lnTo>
                  <a:lnTo>
                    <a:pt x="14866" y="130837"/>
                  </a:lnTo>
                  <a:lnTo>
                    <a:pt x="14600" y="131323"/>
                  </a:lnTo>
                  <a:lnTo>
                    <a:pt x="14350" y="131824"/>
                  </a:lnTo>
                  <a:lnTo>
                    <a:pt x="14099" y="132340"/>
                  </a:lnTo>
                  <a:lnTo>
                    <a:pt x="13864" y="132841"/>
                  </a:lnTo>
                  <a:lnTo>
                    <a:pt x="13628" y="133356"/>
                  </a:lnTo>
                  <a:lnTo>
                    <a:pt x="13407" y="133872"/>
                  </a:lnTo>
                  <a:lnTo>
                    <a:pt x="13186" y="134402"/>
                  </a:lnTo>
                  <a:lnTo>
                    <a:pt x="12980" y="134918"/>
                  </a:lnTo>
                  <a:lnTo>
                    <a:pt x="12788" y="135448"/>
                  </a:lnTo>
                  <a:lnTo>
                    <a:pt x="12597" y="135993"/>
                  </a:lnTo>
                  <a:lnTo>
                    <a:pt x="12420" y="136524"/>
                  </a:lnTo>
                  <a:lnTo>
                    <a:pt x="12243" y="137069"/>
                  </a:lnTo>
                  <a:lnTo>
                    <a:pt x="12081" y="137614"/>
                  </a:lnTo>
                  <a:lnTo>
                    <a:pt x="11919" y="138159"/>
                  </a:lnTo>
                  <a:lnTo>
                    <a:pt x="11772" y="138719"/>
                  </a:lnTo>
                  <a:lnTo>
                    <a:pt x="11639" y="139279"/>
                  </a:lnTo>
                  <a:lnTo>
                    <a:pt x="11507" y="139838"/>
                  </a:lnTo>
                  <a:lnTo>
                    <a:pt x="11389" y="140398"/>
                  </a:lnTo>
                  <a:lnTo>
                    <a:pt x="11286" y="140958"/>
                  </a:lnTo>
                  <a:lnTo>
                    <a:pt x="11183" y="141533"/>
                  </a:lnTo>
                  <a:lnTo>
                    <a:pt x="11079" y="142107"/>
                  </a:lnTo>
                  <a:lnTo>
                    <a:pt x="11006" y="142682"/>
                  </a:lnTo>
                  <a:lnTo>
                    <a:pt x="10932" y="143256"/>
                  </a:lnTo>
                  <a:lnTo>
                    <a:pt x="10858" y="143846"/>
                  </a:lnTo>
                  <a:lnTo>
                    <a:pt x="10814" y="144420"/>
                  </a:lnTo>
                  <a:lnTo>
                    <a:pt x="10770" y="145009"/>
                  </a:lnTo>
                  <a:lnTo>
                    <a:pt x="10726" y="145599"/>
                  </a:lnTo>
                  <a:lnTo>
                    <a:pt x="10711" y="146188"/>
                  </a:lnTo>
                  <a:lnTo>
                    <a:pt x="10696" y="146792"/>
                  </a:lnTo>
                  <a:lnTo>
                    <a:pt x="10682" y="147381"/>
                  </a:lnTo>
                  <a:lnTo>
                    <a:pt x="10696" y="148295"/>
                  </a:lnTo>
                  <a:lnTo>
                    <a:pt x="10726" y="149193"/>
                  </a:lnTo>
                  <a:lnTo>
                    <a:pt x="10785" y="150077"/>
                  </a:lnTo>
                  <a:lnTo>
                    <a:pt x="10873" y="150961"/>
                  </a:lnTo>
                  <a:lnTo>
                    <a:pt x="10962" y="151845"/>
                  </a:lnTo>
                  <a:lnTo>
                    <a:pt x="11094" y="152714"/>
                  </a:lnTo>
                  <a:lnTo>
                    <a:pt x="11227" y="153583"/>
                  </a:lnTo>
                  <a:lnTo>
                    <a:pt x="11403" y="154438"/>
                  </a:lnTo>
                  <a:lnTo>
                    <a:pt x="11580" y="155292"/>
                  </a:lnTo>
                  <a:lnTo>
                    <a:pt x="11787" y="156132"/>
                  </a:lnTo>
                  <a:lnTo>
                    <a:pt x="12008" y="156972"/>
                  </a:lnTo>
                  <a:lnTo>
                    <a:pt x="12258" y="157797"/>
                  </a:lnTo>
                  <a:lnTo>
                    <a:pt x="12523" y="158607"/>
                  </a:lnTo>
                  <a:lnTo>
                    <a:pt x="12803" y="159417"/>
                  </a:lnTo>
                  <a:lnTo>
                    <a:pt x="13112" y="160213"/>
                  </a:lnTo>
                  <a:lnTo>
                    <a:pt x="13437" y="161008"/>
                  </a:lnTo>
                  <a:lnTo>
                    <a:pt x="13775" y="161789"/>
                  </a:lnTo>
                  <a:lnTo>
                    <a:pt x="14129" y="162555"/>
                  </a:lnTo>
                  <a:lnTo>
                    <a:pt x="14512" y="163307"/>
                  </a:lnTo>
                  <a:lnTo>
                    <a:pt x="14910" y="164058"/>
                  </a:lnTo>
                  <a:lnTo>
                    <a:pt x="15322" y="164795"/>
                  </a:lnTo>
                  <a:lnTo>
                    <a:pt x="15749" y="165531"/>
                  </a:lnTo>
                  <a:lnTo>
                    <a:pt x="16191" y="166238"/>
                  </a:lnTo>
                  <a:lnTo>
                    <a:pt x="16663" y="166946"/>
                  </a:lnTo>
                  <a:lnTo>
                    <a:pt x="17134" y="167638"/>
                  </a:lnTo>
                  <a:lnTo>
                    <a:pt x="17635" y="168316"/>
                  </a:lnTo>
                  <a:lnTo>
                    <a:pt x="18151" y="168979"/>
                  </a:lnTo>
                  <a:lnTo>
                    <a:pt x="18681" y="169641"/>
                  </a:lnTo>
                  <a:lnTo>
                    <a:pt x="19211" y="170275"/>
                  </a:lnTo>
                  <a:lnTo>
                    <a:pt x="19771" y="170908"/>
                  </a:lnTo>
                  <a:lnTo>
                    <a:pt x="20346" y="171527"/>
                  </a:lnTo>
                  <a:lnTo>
                    <a:pt x="20935" y="172116"/>
                  </a:lnTo>
                  <a:lnTo>
                    <a:pt x="21539" y="172706"/>
                  </a:lnTo>
                  <a:lnTo>
                    <a:pt x="22143" y="173280"/>
                  </a:lnTo>
                  <a:lnTo>
                    <a:pt x="22777" y="173840"/>
                  </a:lnTo>
                  <a:lnTo>
                    <a:pt x="23410" y="174371"/>
                  </a:lnTo>
                  <a:lnTo>
                    <a:pt x="24073" y="174901"/>
                  </a:lnTo>
                  <a:lnTo>
                    <a:pt x="24736" y="175416"/>
                  </a:lnTo>
                  <a:lnTo>
                    <a:pt x="25414" y="175917"/>
                  </a:lnTo>
                  <a:lnTo>
                    <a:pt x="26106" y="176389"/>
                  </a:lnTo>
                  <a:lnTo>
                    <a:pt x="26813" y="176860"/>
                  </a:lnTo>
                  <a:lnTo>
                    <a:pt x="27535" y="177302"/>
                  </a:lnTo>
                  <a:lnTo>
                    <a:pt x="28257" y="177729"/>
                  </a:lnTo>
                  <a:lnTo>
                    <a:pt x="28994" y="178142"/>
                  </a:lnTo>
                  <a:lnTo>
                    <a:pt x="29745" y="178540"/>
                  </a:lnTo>
                  <a:lnTo>
                    <a:pt x="30496" y="178908"/>
                  </a:lnTo>
                  <a:lnTo>
                    <a:pt x="31277" y="179276"/>
                  </a:lnTo>
                  <a:lnTo>
                    <a:pt x="32043" y="179615"/>
                  </a:lnTo>
                  <a:lnTo>
                    <a:pt x="32839" y="179939"/>
                  </a:lnTo>
                  <a:lnTo>
                    <a:pt x="33634" y="180234"/>
                  </a:lnTo>
                  <a:lnTo>
                    <a:pt x="34444" y="180529"/>
                  </a:lnTo>
                  <a:lnTo>
                    <a:pt x="35269" y="180794"/>
                  </a:lnTo>
                  <a:lnTo>
                    <a:pt x="36094" y="181029"/>
                  </a:lnTo>
                  <a:lnTo>
                    <a:pt x="36919" y="181265"/>
                  </a:lnTo>
                  <a:lnTo>
                    <a:pt x="37759" y="181471"/>
                  </a:lnTo>
                  <a:lnTo>
                    <a:pt x="38614" y="181648"/>
                  </a:lnTo>
                  <a:lnTo>
                    <a:pt x="39468" y="181810"/>
                  </a:lnTo>
                  <a:lnTo>
                    <a:pt x="40337" y="181958"/>
                  </a:lnTo>
                  <a:lnTo>
                    <a:pt x="41206" y="182075"/>
                  </a:lnTo>
                  <a:lnTo>
                    <a:pt x="42090" y="182179"/>
                  </a:lnTo>
                  <a:lnTo>
                    <a:pt x="42974" y="182267"/>
                  </a:lnTo>
                  <a:lnTo>
                    <a:pt x="43858" y="182311"/>
                  </a:lnTo>
                  <a:lnTo>
                    <a:pt x="44757" y="182355"/>
                  </a:lnTo>
                  <a:lnTo>
                    <a:pt x="46466" y="182355"/>
                  </a:lnTo>
                  <a:lnTo>
                    <a:pt x="47261" y="182326"/>
                  </a:lnTo>
                  <a:lnTo>
                    <a:pt x="48042" y="182282"/>
                  </a:lnTo>
                  <a:lnTo>
                    <a:pt x="48838" y="182223"/>
                  </a:lnTo>
                  <a:lnTo>
                    <a:pt x="49619" y="182134"/>
                  </a:lnTo>
                  <a:lnTo>
                    <a:pt x="50399" y="182046"/>
                  </a:lnTo>
                  <a:lnTo>
                    <a:pt x="51165" y="181928"/>
                  </a:lnTo>
                  <a:lnTo>
                    <a:pt x="51931" y="181796"/>
                  </a:lnTo>
                  <a:lnTo>
                    <a:pt x="51946" y="182429"/>
                  </a:lnTo>
                  <a:lnTo>
                    <a:pt x="51990" y="183048"/>
                  </a:lnTo>
                  <a:lnTo>
                    <a:pt x="52035" y="183666"/>
                  </a:lnTo>
                  <a:lnTo>
                    <a:pt x="52094" y="184285"/>
                  </a:lnTo>
                  <a:lnTo>
                    <a:pt x="52182" y="184889"/>
                  </a:lnTo>
                  <a:lnTo>
                    <a:pt x="52270" y="185493"/>
                  </a:lnTo>
                  <a:lnTo>
                    <a:pt x="52373" y="186097"/>
                  </a:lnTo>
                  <a:lnTo>
                    <a:pt x="52506" y="186687"/>
                  </a:lnTo>
                  <a:lnTo>
                    <a:pt x="52639" y="187276"/>
                  </a:lnTo>
                  <a:lnTo>
                    <a:pt x="52786" y="187865"/>
                  </a:lnTo>
                  <a:lnTo>
                    <a:pt x="52948" y="188440"/>
                  </a:lnTo>
                  <a:lnTo>
                    <a:pt x="53125" y="189014"/>
                  </a:lnTo>
                  <a:lnTo>
                    <a:pt x="53316" y="189589"/>
                  </a:lnTo>
                  <a:lnTo>
                    <a:pt x="53523" y="190149"/>
                  </a:lnTo>
                  <a:lnTo>
                    <a:pt x="53743" y="190694"/>
                  </a:lnTo>
                  <a:lnTo>
                    <a:pt x="53979" y="191239"/>
                  </a:lnTo>
                  <a:lnTo>
                    <a:pt x="54215" y="191784"/>
                  </a:lnTo>
                  <a:lnTo>
                    <a:pt x="54480" y="192314"/>
                  </a:lnTo>
                  <a:lnTo>
                    <a:pt x="54745" y="192845"/>
                  </a:lnTo>
                  <a:lnTo>
                    <a:pt x="55025" y="193360"/>
                  </a:lnTo>
                  <a:lnTo>
                    <a:pt x="55320" y="193876"/>
                  </a:lnTo>
                  <a:lnTo>
                    <a:pt x="55614" y="194377"/>
                  </a:lnTo>
                  <a:lnTo>
                    <a:pt x="55939" y="194863"/>
                  </a:lnTo>
                  <a:lnTo>
                    <a:pt x="56263" y="195364"/>
                  </a:lnTo>
                  <a:lnTo>
                    <a:pt x="56602" y="195835"/>
                  </a:lnTo>
                  <a:lnTo>
                    <a:pt x="56955" y="196307"/>
                  </a:lnTo>
                  <a:lnTo>
                    <a:pt x="57309" y="196763"/>
                  </a:lnTo>
                  <a:lnTo>
                    <a:pt x="57677" y="197220"/>
                  </a:lnTo>
                  <a:lnTo>
                    <a:pt x="58060" y="197662"/>
                  </a:lnTo>
                  <a:lnTo>
                    <a:pt x="58458" y="198104"/>
                  </a:lnTo>
                  <a:lnTo>
                    <a:pt x="58856" y="198531"/>
                  </a:lnTo>
                  <a:lnTo>
                    <a:pt x="59268" y="198944"/>
                  </a:lnTo>
                  <a:lnTo>
                    <a:pt x="59695" y="199341"/>
                  </a:lnTo>
                  <a:lnTo>
                    <a:pt x="60122" y="199739"/>
                  </a:lnTo>
                  <a:lnTo>
                    <a:pt x="60564" y="200122"/>
                  </a:lnTo>
                  <a:lnTo>
                    <a:pt x="61006" y="200505"/>
                  </a:lnTo>
                  <a:lnTo>
                    <a:pt x="61463" y="200859"/>
                  </a:lnTo>
                  <a:lnTo>
                    <a:pt x="61935" y="201212"/>
                  </a:lnTo>
                  <a:lnTo>
                    <a:pt x="62406" y="201566"/>
                  </a:lnTo>
                  <a:lnTo>
                    <a:pt x="62892" y="201890"/>
                  </a:lnTo>
                  <a:lnTo>
                    <a:pt x="63393" y="202214"/>
                  </a:lnTo>
                  <a:lnTo>
                    <a:pt x="63879" y="202524"/>
                  </a:lnTo>
                  <a:lnTo>
                    <a:pt x="64395" y="202818"/>
                  </a:lnTo>
                  <a:lnTo>
                    <a:pt x="64910" y="203098"/>
                  </a:lnTo>
                  <a:lnTo>
                    <a:pt x="65426" y="203378"/>
                  </a:lnTo>
                  <a:lnTo>
                    <a:pt x="65956" y="203643"/>
                  </a:lnTo>
                  <a:lnTo>
                    <a:pt x="66501" y="203879"/>
                  </a:lnTo>
                  <a:lnTo>
                    <a:pt x="67047" y="204115"/>
                  </a:lnTo>
                  <a:lnTo>
                    <a:pt x="67592" y="204350"/>
                  </a:lnTo>
                  <a:lnTo>
                    <a:pt x="68151" y="204557"/>
                  </a:lnTo>
                  <a:lnTo>
                    <a:pt x="68711" y="204748"/>
                  </a:lnTo>
                  <a:lnTo>
                    <a:pt x="69286" y="204940"/>
                  </a:lnTo>
                  <a:lnTo>
                    <a:pt x="69860" y="205102"/>
                  </a:lnTo>
                  <a:lnTo>
                    <a:pt x="70450" y="205264"/>
                  </a:lnTo>
                  <a:lnTo>
                    <a:pt x="71039" y="205396"/>
                  </a:lnTo>
                  <a:lnTo>
                    <a:pt x="71628" y="205529"/>
                  </a:lnTo>
                  <a:lnTo>
                    <a:pt x="72218" y="205647"/>
                  </a:lnTo>
                  <a:lnTo>
                    <a:pt x="72822" y="205735"/>
                  </a:lnTo>
                  <a:lnTo>
                    <a:pt x="73440" y="205824"/>
                  </a:lnTo>
                  <a:lnTo>
                    <a:pt x="74044" y="205897"/>
                  </a:lnTo>
                  <a:lnTo>
                    <a:pt x="74663" y="205956"/>
                  </a:lnTo>
                  <a:lnTo>
                    <a:pt x="75282" y="205986"/>
                  </a:lnTo>
                  <a:lnTo>
                    <a:pt x="75915" y="206015"/>
                  </a:lnTo>
                  <a:lnTo>
                    <a:pt x="77182" y="206015"/>
                  </a:lnTo>
                  <a:lnTo>
                    <a:pt x="77801" y="205986"/>
                  </a:lnTo>
                  <a:lnTo>
                    <a:pt x="78434" y="205941"/>
                  </a:lnTo>
                  <a:lnTo>
                    <a:pt x="79053" y="205897"/>
                  </a:lnTo>
                  <a:lnTo>
                    <a:pt x="79672" y="205824"/>
                  </a:lnTo>
                  <a:lnTo>
                    <a:pt x="80291" y="205735"/>
                  </a:lnTo>
                  <a:lnTo>
                    <a:pt x="80895" y="205632"/>
                  </a:lnTo>
                  <a:lnTo>
                    <a:pt x="81499" y="205514"/>
                  </a:lnTo>
                  <a:lnTo>
                    <a:pt x="82103" y="205382"/>
                  </a:lnTo>
                  <a:lnTo>
                    <a:pt x="82692" y="205249"/>
                  </a:lnTo>
                  <a:lnTo>
                    <a:pt x="83281" y="205087"/>
                  </a:lnTo>
                  <a:lnTo>
                    <a:pt x="83856" y="204910"/>
                  </a:lnTo>
                  <a:lnTo>
                    <a:pt x="84430" y="204719"/>
                  </a:lnTo>
                  <a:lnTo>
                    <a:pt x="85005" y="204527"/>
                  </a:lnTo>
                  <a:lnTo>
                    <a:pt x="85565" y="204306"/>
                  </a:lnTo>
                  <a:lnTo>
                    <a:pt x="86125" y="204085"/>
                  </a:lnTo>
                  <a:lnTo>
                    <a:pt x="86670" y="203850"/>
                  </a:lnTo>
                  <a:lnTo>
                    <a:pt x="87215" y="203584"/>
                  </a:lnTo>
                  <a:lnTo>
                    <a:pt x="87745" y="203319"/>
                  </a:lnTo>
                  <a:lnTo>
                    <a:pt x="88276" y="203054"/>
                  </a:lnTo>
                  <a:lnTo>
                    <a:pt x="88791" y="202759"/>
                  </a:lnTo>
                  <a:lnTo>
                    <a:pt x="89307" y="202450"/>
                  </a:lnTo>
                  <a:lnTo>
                    <a:pt x="89808" y="202141"/>
                  </a:lnTo>
                  <a:lnTo>
                    <a:pt x="90309" y="201816"/>
                  </a:lnTo>
                  <a:lnTo>
                    <a:pt x="90795" y="201478"/>
                  </a:lnTo>
                  <a:lnTo>
                    <a:pt x="91266" y="201124"/>
                  </a:lnTo>
                  <a:lnTo>
                    <a:pt x="91738" y="200771"/>
                  </a:lnTo>
                  <a:lnTo>
                    <a:pt x="92194" y="200402"/>
                  </a:lnTo>
                  <a:lnTo>
                    <a:pt x="92651" y="200019"/>
                  </a:lnTo>
                  <a:lnTo>
                    <a:pt x="93093" y="199621"/>
                  </a:lnTo>
                  <a:lnTo>
                    <a:pt x="93520" y="199224"/>
                  </a:lnTo>
                  <a:lnTo>
                    <a:pt x="93947" y="198811"/>
                  </a:lnTo>
                  <a:lnTo>
                    <a:pt x="94360" y="198384"/>
                  </a:lnTo>
                  <a:lnTo>
                    <a:pt x="94758" y="197957"/>
                  </a:lnTo>
                  <a:lnTo>
                    <a:pt x="95155" y="197515"/>
                  </a:lnTo>
                  <a:lnTo>
                    <a:pt x="95538" y="197058"/>
                  </a:lnTo>
                  <a:lnTo>
                    <a:pt x="95907" y="196601"/>
                  </a:lnTo>
                  <a:lnTo>
                    <a:pt x="96260" y="196130"/>
                  </a:lnTo>
                  <a:lnTo>
                    <a:pt x="96614" y="195658"/>
                  </a:lnTo>
                  <a:lnTo>
                    <a:pt x="96953" y="195172"/>
                  </a:lnTo>
                  <a:lnTo>
                    <a:pt x="97277" y="194671"/>
                  </a:lnTo>
                  <a:lnTo>
                    <a:pt x="97601" y="194171"/>
                  </a:lnTo>
                  <a:lnTo>
                    <a:pt x="97896" y="193655"/>
                  </a:lnTo>
                  <a:lnTo>
                    <a:pt x="98190" y="193139"/>
                  </a:lnTo>
                  <a:lnTo>
                    <a:pt x="98470" y="192609"/>
                  </a:lnTo>
                  <a:lnTo>
                    <a:pt x="98735" y="192079"/>
                  </a:lnTo>
                  <a:lnTo>
                    <a:pt x="98986" y="191533"/>
                  </a:lnTo>
                  <a:lnTo>
                    <a:pt x="99221" y="190988"/>
                  </a:lnTo>
                  <a:lnTo>
                    <a:pt x="99442" y="190429"/>
                  </a:lnTo>
                  <a:lnTo>
                    <a:pt x="99663" y="189869"/>
                  </a:lnTo>
                  <a:lnTo>
                    <a:pt x="99870" y="189294"/>
                  </a:lnTo>
                  <a:lnTo>
                    <a:pt x="100046" y="188720"/>
                  </a:lnTo>
                  <a:lnTo>
                    <a:pt x="100223" y="188145"/>
                  </a:lnTo>
                  <a:lnTo>
                    <a:pt x="100385" y="187556"/>
                  </a:lnTo>
                  <a:lnTo>
                    <a:pt x="100533" y="186966"/>
                  </a:lnTo>
                  <a:lnTo>
                    <a:pt x="100650" y="186362"/>
                  </a:lnTo>
                  <a:lnTo>
                    <a:pt x="100768" y="185758"/>
                  </a:lnTo>
                  <a:lnTo>
                    <a:pt x="100871" y="185154"/>
                  </a:lnTo>
                  <a:lnTo>
                    <a:pt x="100960" y="184536"/>
                  </a:lnTo>
                  <a:lnTo>
                    <a:pt x="101033" y="183917"/>
                  </a:lnTo>
                  <a:lnTo>
                    <a:pt x="101078" y="183298"/>
                  </a:lnTo>
                  <a:lnTo>
                    <a:pt x="101122" y="182665"/>
                  </a:lnTo>
                  <a:lnTo>
                    <a:pt x="101151" y="182031"/>
                  </a:lnTo>
                  <a:lnTo>
                    <a:pt x="101151" y="181398"/>
                  </a:lnTo>
                  <a:lnTo>
                    <a:pt x="101151" y="28125"/>
                  </a:lnTo>
                  <a:lnTo>
                    <a:pt x="101151" y="27403"/>
                  </a:lnTo>
                  <a:lnTo>
                    <a:pt x="101122" y="26681"/>
                  </a:lnTo>
                  <a:lnTo>
                    <a:pt x="101078" y="25959"/>
                  </a:lnTo>
                  <a:lnTo>
                    <a:pt x="101019" y="25252"/>
                  </a:lnTo>
                  <a:lnTo>
                    <a:pt x="100930" y="24545"/>
                  </a:lnTo>
                  <a:lnTo>
                    <a:pt x="100827" y="23837"/>
                  </a:lnTo>
                  <a:lnTo>
                    <a:pt x="100724" y="23145"/>
                  </a:lnTo>
                  <a:lnTo>
                    <a:pt x="100592" y="22453"/>
                  </a:lnTo>
                  <a:lnTo>
                    <a:pt x="100429" y="21775"/>
                  </a:lnTo>
                  <a:lnTo>
                    <a:pt x="100267" y="21097"/>
                  </a:lnTo>
                  <a:lnTo>
                    <a:pt x="100091" y="20434"/>
                  </a:lnTo>
                  <a:lnTo>
                    <a:pt x="99899" y="19757"/>
                  </a:lnTo>
                  <a:lnTo>
                    <a:pt x="99678" y="19108"/>
                  </a:lnTo>
                  <a:lnTo>
                    <a:pt x="99457" y="18460"/>
                  </a:lnTo>
                  <a:lnTo>
                    <a:pt x="99207" y="17812"/>
                  </a:lnTo>
                  <a:lnTo>
                    <a:pt x="98942" y="17179"/>
                  </a:lnTo>
                  <a:lnTo>
                    <a:pt x="98676" y="16560"/>
                  </a:lnTo>
                  <a:lnTo>
                    <a:pt x="98382" y="15941"/>
                  </a:lnTo>
                  <a:lnTo>
                    <a:pt x="98087" y="15322"/>
                  </a:lnTo>
                  <a:lnTo>
                    <a:pt x="97763" y="14718"/>
                  </a:lnTo>
                  <a:lnTo>
                    <a:pt x="97424" y="14129"/>
                  </a:lnTo>
                  <a:lnTo>
                    <a:pt x="97085" y="13540"/>
                  </a:lnTo>
                  <a:lnTo>
                    <a:pt x="96732" y="12965"/>
                  </a:lnTo>
                  <a:lnTo>
                    <a:pt x="96349" y="12405"/>
                  </a:lnTo>
                  <a:lnTo>
                    <a:pt x="95966" y="11846"/>
                  </a:lnTo>
                  <a:lnTo>
                    <a:pt x="95568" y="11300"/>
                  </a:lnTo>
                  <a:lnTo>
                    <a:pt x="95155" y="10770"/>
                  </a:lnTo>
                  <a:lnTo>
                    <a:pt x="94743" y="10240"/>
                  </a:lnTo>
                  <a:lnTo>
                    <a:pt x="94301" y="9724"/>
                  </a:lnTo>
                  <a:lnTo>
                    <a:pt x="93859" y="9223"/>
                  </a:lnTo>
                  <a:lnTo>
                    <a:pt x="93388" y="8722"/>
                  </a:lnTo>
                  <a:lnTo>
                    <a:pt x="92916" y="8236"/>
                  </a:lnTo>
                  <a:lnTo>
                    <a:pt x="92445" y="7765"/>
                  </a:lnTo>
                  <a:lnTo>
                    <a:pt x="91944" y="7308"/>
                  </a:lnTo>
                  <a:lnTo>
                    <a:pt x="91443" y="6866"/>
                  </a:lnTo>
                  <a:lnTo>
                    <a:pt x="90927" y="6424"/>
                  </a:lnTo>
                  <a:lnTo>
                    <a:pt x="90397" y="5997"/>
                  </a:lnTo>
                  <a:lnTo>
                    <a:pt x="89867" y="5584"/>
                  </a:lnTo>
                  <a:lnTo>
                    <a:pt x="89321" y="5187"/>
                  </a:lnTo>
                  <a:lnTo>
                    <a:pt x="88762" y="4804"/>
                  </a:lnTo>
                  <a:lnTo>
                    <a:pt x="88187" y="4435"/>
                  </a:lnTo>
                  <a:lnTo>
                    <a:pt x="87613" y="4082"/>
                  </a:lnTo>
                  <a:lnTo>
                    <a:pt x="87038" y="3728"/>
                  </a:lnTo>
                  <a:lnTo>
                    <a:pt x="86434" y="3404"/>
                  </a:lnTo>
                  <a:lnTo>
                    <a:pt x="85845" y="3080"/>
                  </a:lnTo>
                  <a:lnTo>
                    <a:pt x="85226" y="2785"/>
                  </a:lnTo>
                  <a:lnTo>
                    <a:pt x="84607" y="2491"/>
                  </a:lnTo>
                  <a:lnTo>
                    <a:pt x="83988" y="2211"/>
                  </a:lnTo>
                  <a:lnTo>
                    <a:pt x="83340" y="1960"/>
                  </a:lnTo>
                  <a:lnTo>
                    <a:pt x="82707" y="1710"/>
                  </a:lnTo>
                  <a:lnTo>
                    <a:pt x="82059" y="1489"/>
                  </a:lnTo>
                  <a:lnTo>
                    <a:pt x="81396" y="1268"/>
                  </a:lnTo>
                  <a:lnTo>
                    <a:pt x="80733" y="1076"/>
                  </a:lnTo>
                  <a:lnTo>
                    <a:pt x="80070" y="885"/>
                  </a:lnTo>
                  <a:lnTo>
                    <a:pt x="79392" y="723"/>
                  </a:lnTo>
                  <a:lnTo>
                    <a:pt x="78700" y="575"/>
                  </a:lnTo>
                  <a:lnTo>
                    <a:pt x="78007" y="443"/>
                  </a:lnTo>
                  <a:lnTo>
                    <a:pt x="77315" y="325"/>
                  </a:lnTo>
                  <a:lnTo>
                    <a:pt x="76622" y="237"/>
                  </a:lnTo>
                  <a:lnTo>
                    <a:pt x="75915" y="148"/>
                  </a:lnTo>
                  <a:lnTo>
                    <a:pt x="75193" y="89"/>
                  </a:lnTo>
                  <a:lnTo>
                    <a:pt x="74486" y="45"/>
                  </a:lnTo>
                  <a:lnTo>
                    <a:pt x="73764" y="16"/>
                  </a:lnTo>
                  <a:lnTo>
                    <a:pt x="730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997437" y="1590668"/>
              <a:ext cx="1187833" cy="2377345"/>
            </a:xfrm>
            <a:custGeom>
              <a:avLst/>
              <a:gdLst/>
              <a:ahLst/>
              <a:cxnLst/>
              <a:rect l="l" t="t" r="r" b="b"/>
              <a:pathLst>
                <a:path w="104701" h="209550" extrusionOk="0">
                  <a:moveTo>
                    <a:pt x="74810" y="3536"/>
                  </a:moveTo>
                  <a:lnTo>
                    <a:pt x="75487" y="3550"/>
                  </a:lnTo>
                  <a:lnTo>
                    <a:pt x="76150" y="3580"/>
                  </a:lnTo>
                  <a:lnTo>
                    <a:pt x="76828" y="3624"/>
                  </a:lnTo>
                  <a:lnTo>
                    <a:pt x="77491" y="3683"/>
                  </a:lnTo>
                  <a:lnTo>
                    <a:pt x="78154" y="3757"/>
                  </a:lnTo>
                  <a:lnTo>
                    <a:pt x="78817" y="3845"/>
                  </a:lnTo>
                  <a:lnTo>
                    <a:pt x="79465" y="3948"/>
                  </a:lnTo>
                  <a:lnTo>
                    <a:pt x="80113" y="4081"/>
                  </a:lnTo>
                  <a:lnTo>
                    <a:pt x="80747" y="4213"/>
                  </a:lnTo>
                  <a:lnTo>
                    <a:pt x="81380" y="4375"/>
                  </a:lnTo>
                  <a:lnTo>
                    <a:pt x="82014" y="4538"/>
                  </a:lnTo>
                  <a:lnTo>
                    <a:pt x="82632" y="4729"/>
                  </a:lnTo>
                  <a:lnTo>
                    <a:pt x="83251" y="4921"/>
                  </a:lnTo>
                  <a:lnTo>
                    <a:pt x="83855" y="5142"/>
                  </a:lnTo>
                  <a:lnTo>
                    <a:pt x="84459" y="5377"/>
                  </a:lnTo>
                  <a:lnTo>
                    <a:pt x="85048" y="5613"/>
                  </a:lnTo>
                  <a:lnTo>
                    <a:pt x="85638" y="5878"/>
                  </a:lnTo>
                  <a:lnTo>
                    <a:pt x="86227" y="6143"/>
                  </a:lnTo>
                  <a:lnTo>
                    <a:pt x="86787" y="6423"/>
                  </a:lnTo>
                  <a:lnTo>
                    <a:pt x="87361" y="6733"/>
                  </a:lnTo>
                  <a:lnTo>
                    <a:pt x="87906" y="7042"/>
                  </a:lnTo>
                  <a:lnTo>
                    <a:pt x="88466" y="7366"/>
                  </a:lnTo>
                  <a:lnTo>
                    <a:pt x="88997" y="7705"/>
                  </a:lnTo>
                  <a:lnTo>
                    <a:pt x="89527" y="8044"/>
                  </a:lnTo>
                  <a:lnTo>
                    <a:pt x="90057" y="8412"/>
                  </a:lnTo>
                  <a:lnTo>
                    <a:pt x="90558" y="8780"/>
                  </a:lnTo>
                  <a:lnTo>
                    <a:pt x="91059" y="9163"/>
                  </a:lnTo>
                  <a:lnTo>
                    <a:pt x="91560" y="9561"/>
                  </a:lnTo>
                  <a:lnTo>
                    <a:pt x="92046" y="9974"/>
                  </a:lnTo>
                  <a:lnTo>
                    <a:pt x="92517" y="10401"/>
                  </a:lnTo>
                  <a:lnTo>
                    <a:pt x="92974" y="10828"/>
                  </a:lnTo>
                  <a:lnTo>
                    <a:pt x="93431" y="11270"/>
                  </a:lnTo>
                  <a:lnTo>
                    <a:pt x="93873" y="11727"/>
                  </a:lnTo>
                  <a:lnTo>
                    <a:pt x="94300" y="12183"/>
                  </a:lnTo>
                  <a:lnTo>
                    <a:pt x="94727" y="12655"/>
                  </a:lnTo>
                  <a:lnTo>
                    <a:pt x="95140" y="13141"/>
                  </a:lnTo>
                  <a:lnTo>
                    <a:pt x="95538" y="13627"/>
                  </a:lnTo>
                  <a:lnTo>
                    <a:pt x="95921" y="14143"/>
                  </a:lnTo>
                  <a:lnTo>
                    <a:pt x="96289" y="14644"/>
                  </a:lnTo>
                  <a:lnTo>
                    <a:pt x="96657" y="15174"/>
                  </a:lnTo>
                  <a:lnTo>
                    <a:pt x="97011" y="15704"/>
                  </a:lnTo>
                  <a:lnTo>
                    <a:pt x="97335" y="16235"/>
                  </a:lnTo>
                  <a:lnTo>
                    <a:pt x="97659" y="16795"/>
                  </a:lnTo>
                  <a:lnTo>
                    <a:pt x="97983" y="17340"/>
                  </a:lnTo>
                  <a:lnTo>
                    <a:pt x="98278" y="17914"/>
                  </a:lnTo>
                  <a:lnTo>
                    <a:pt x="98558" y="18474"/>
                  </a:lnTo>
                  <a:lnTo>
                    <a:pt x="98838" y="19063"/>
                  </a:lnTo>
                  <a:lnTo>
                    <a:pt x="99088" y="19653"/>
                  </a:lnTo>
                  <a:lnTo>
                    <a:pt x="99338" y="20242"/>
                  </a:lnTo>
                  <a:lnTo>
                    <a:pt x="99559" y="20846"/>
                  </a:lnTo>
                  <a:lnTo>
                    <a:pt x="99780" y="21450"/>
                  </a:lnTo>
                  <a:lnTo>
                    <a:pt x="99972" y="22069"/>
                  </a:lnTo>
                  <a:lnTo>
                    <a:pt x="100163" y="22688"/>
                  </a:lnTo>
                  <a:lnTo>
                    <a:pt x="100325" y="23321"/>
                  </a:lnTo>
                  <a:lnTo>
                    <a:pt x="100488" y="23954"/>
                  </a:lnTo>
                  <a:lnTo>
                    <a:pt x="100620" y="24588"/>
                  </a:lnTo>
                  <a:lnTo>
                    <a:pt x="100753" y="25236"/>
                  </a:lnTo>
                  <a:lnTo>
                    <a:pt x="100856" y="25884"/>
                  </a:lnTo>
                  <a:lnTo>
                    <a:pt x="100944" y="26547"/>
                  </a:lnTo>
                  <a:lnTo>
                    <a:pt x="101033" y="27210"/>
                  </a:lnTo>
                  <a:lnTo>
                    <a:pt x="101092" y="27873"/>
                  </a:lnTo>
                  <a:lnTo>
                    <a:pt x="101136" y="28536"/>
                  </a:lnTo>
                  <a:lnTo>
                    <a:pt x="101150" y="29214"/>
                  </a:lnTo>
                  <a:lnTo>
                    <a:pt x="101165" y="29892"/>
                  </a:lnTo>
                  <a:lnTo>
                    <a:pt x="101165" y="183165"/>
                  </a:lnTo>
                  <a:lnTo>
                    <a:pt x="101150" y="183754"/>
                  </a:lnTo>
                  <a:lnTo>
                    <a:pt x="101136" y="184343"/>
                  </a:lnTo>
                  <a:lnTo>
                    <a:pt x="101092" y="184918"/>
                  </a:lnTo>
                  <a:lnTo>
                    <a:pt x="101047" y="185507"/>
                  </a:lnTo>
                  <a:lnTo>
                    <a:pt x="100974" y="186082"/>
                  </a:lnTo>
                  <a:lnTo>
                    <a:pt x="100900" y="186642"/>
                  </a:lnTo>
                  <a:lnTo>
                    <a:pt x="100812" y="187201"/>
                  </a:lnTo>
                  <a:lnTo>
                    <a:pt x="100694" y="187761"/>
                  </a:lnTo>
                  <a:lnTo>
                    <a:pt x="100576" y="188321"/>
                  </a:lnTo>
                  <a:lnTo>
                    <a:pt x="100443" y="188866"/>
                  </a:lnTo>
                  <a:lnTo>
                    <a:pt x="100296" y="189411"/>
                  </a:lnTo>
                  <a:lnTo>
                    <a:pt x="100134" y="189956"/>
                  </a:lnTo>
                  <a:lnTo>
                    <a:pt x="99957" y="190487"/>
                  </a:lnTo>
                  <a:lnTo>
                    <a:pt x="99780" y="191017"/>
                  </a:lnTo>
                  <a:lnTo>
                    <a:pt x="99574" y="191533"/>
                  </a:lnTo>
                  <a:lnTo>
                    <a:pt x="99368" y="192048"/>
                  </a:lnTo>
                  <a:lnTo>
                    <a:pt x="99147" y="192564"/>
                  </a:lnTo>
                  <a:lnTo>
                    <a:pt x="98911" y="193065"/>
                  </a:lnTo>
                  <a:lnTo>
                    <a:pt x="98661" y="193566"/>
                  </a:lnTo>
                  <a:lnTo>
                    <a:pt x="98396" y="194052"/>
                  </a:lnTo>
                  <a:lnTo>
                    <a:pt x="98130" y="194538"/>
                  </a:lnTo>
                  <a:lnTo>
                    <a:pt x="97851" y="195009"/>
                  </a:lnTo>
                  <a:lnTo>
                    <a:pt x="97556" y="195466"/>
                  </a:lnTo>
                  <a:lnTo>
                    <a:pt x="97246" y="195938"/>
                  </a:lnTo>
                  <a:lnTo>
                    <a:pt x="96937" y="196379"/>
                  </a:lnTo>
                  <a:lnTo>
                    <a:pt x="96613" y="196821"/>
                  </a:lnTo>
                  <a:lnTo>
                    <a:pt x="96274" y="197263"/>
                  </a:lnTo>
                  <a:lnTo>
                    <a:pt x="95935" y="197691"/>
                  </a:lnTo>
                  <a:lnTo>
                    <a:pt x="95582" y="198118"/>
                  </a:lnTo>
                  <a:lnTo>
                    <a:pt x="95213" y="198516"/>
                  </a:lnTo>
                  <a:lnTo>
                    <a:pt x="94845" y="198928"/>
                  </a:lnTo>
                  <a:lnTo>
                    <a:pt x="94462" y="199311"/>
                  </a:lnTo>
                  <a:lnTo>
                    <a:pt x="94064" y="199694"/>
                  </a:lnTo>
                  <a:lnTo>
                    <a:pt x="93667" y="200077"/>
                  </a:lnTo>
                  <a:lnTo>
                    <a:pt x="93254" y="200431"/>
                  </a:lnTo>
                  <a:lnTo>
                    <a:pt x="92842" y="200784"/>
                  </a:lnTo>
                  <a:lnTo>
                    <a:pt x="92414" y="201138"/>
                  </a:lnTo>
                  <a:lnTo>
                    <a:pt x="91972" y="201462"/>
                  </a:lnTo>
                  <a:lnTo>
                    <a:pt x="91530" y="201786"/>
                  </a:lnTo>
                  <a:lnTo>
                    <a:pt x="91074" y="202110"/>
                  </a:lnTo>
                  <a:lnTo>
                    <a:pt x="90617" y="202405"/>
                  </a:lnTo>
                  <a:lnTo>
                    <a:pt x="90146" y="202700"/>
                  </a:lnTo>
                  <a:lnTo>
                    <a:pt x="89674" y="202979"/>
                  </a:lnTo>
                  <a:lnTo>
                    <a:pt x="89188" y="203245"/>
                  </a:lnTo>
                  <a:lnTo>
                    <a:pt x="88702" y="203510"/>
                  </a:lnTo>
                  <a:lnTo>
                    <a:pt x="88201" y="203760"/>
                  </a:lnTo>
                  <a:lnTo>
                    <a:pt x="87700" y="203996"/>
                  </a:lnTo>
                  <a:lnTo>
                    <a:pt x="87199" y="204217"/>
                  </a:lnTo>
                  <a:lnTo>
                    <a:pt x="86684" y="204423"/>
                  </a:lnTo>
                  <a:lnTo>
                    <a:pt x="86153" y="204629"/>
                  </a:lnTo>
                  <a:lnTo>
                    <a:pt x="85623" y="204806"/>
                  </a:lnTo>
                  <a:lnTo>
                    <a:pt x="85093" y="204983"/>
                  </a:lnTo>
                  <a:lnTo>
                    <a:pt x="84562" y="205145"/>
                  </a:lnTo>
                  <a:lnTo>
                    <a:pt x="84017" y="205292"/>
                  </a:lnTo>
                  <a:lnTo>
                    <a:pt x="83457" y="205425"/>
                  </a:lnTo>
                  <a:lnTo>
                    <a:pt x="82912" y="205543"/>
                  </a:lnTo>
                  <a:lnTo>
                    <a:pt x="82352" y="205661"/>
                  </a:lnTo>
                  <a:lnTo>
                    <a:pt x="81778" y="205749"/>
                  </a:lnTo>
                  <a:lnTo>
                    <a:pt x="81218" y="205823"/>
                  </a:lnTo>
                  <a:lnTo>
                    <a:pt x="80643" y="205896"/>
                  </a:lnTo>
                  <a:lnTo>
                    <a:pt x="80069" y="205941"/>
                  </a:lnTo>
                  <a:lnTo>
                    <a:pt x="79480" y="205985"/>
                  </a:lnTo>
                  <a:lnTo>
                    <a:pt x="78890" y="206000"/>
                  </a:lnTo>
                  <a:lnTo>
                    <a:pt x="78301" y="206014"/>
                  </a:lnTo>
                  <a:lnTo>
                    <a:pt x="77726" y="206000"/>
                  </a:lnTo>
                  <a:lnTo>
                    <a:pt x="77152" y="205985"/>
                  </a:lnTo>
                  <a:lnTo>
                    <a:pt x="76577" y="205941"/>
                  </a:lnTo>
                  <a:lnTo>
                    <a:pt x="76018" y="205896"/>
                  </a:lnTo>
                  <a:lnTo>
                    <a:pt x="75443" y="205838"/>
                  </a:lnTo>
                  <a:lnTo>
                    <a:pt x="74883" y="205749"/>
                  </a:lnTo>
                  <a:lnTo>
                    <a:pt x="74323" y="205661"/>
                  </a:lnTo>
                  <a:lnTo>
                    <a:pt x="73778" y="205558"/>
                  </a:lnTo>
                  <a:lnTo>
                    <a:pt x="73233" y="205440"/>
                  </a:lnTo>
                  <a:lnTo>
                    <a:pt x="72688" y="205307"/>
                  </a:lnTo>
                  <a:lnTo>
                    <a:pt x="72143" y="205160"/>
                  </a:lnTo>
                  <a:lnTo>
                    <a:pt x="71613" y="204998"/>
                  </a:lnTo>
                  <a:lnTo>
                    <a:pt x="71082" y="204836"/>
                  </a:lnTo>
                  <a:lnTo>
                    <a:pt x="70567" y="204644"/>
                  </a:lnTo>
                  <a:lnTo>
                    <a:pt x="70051" y="204453"/>
                  </a:lnTo>
                  <a:lnTo>
                    <a:pt x="69535" y="204246"/>
                  </a:lnTo>
                  <a:lnTo>
                    <a:pt x="69035" y="204025"/>
                  </a:lnTo>
                  <a:lnTo>
                    <a:pt x="68534" y="203790"/>
                  </a:lnTo>
                  <a:lnTo>
                    <a:pt x="68047" y="203554"/>
                  </a:lnTo>
                  <a:lnTo>
                    <a:pt x="67561" y="203289"/>
                  </a:lnTo>
                  <a:lnTo>
                    <a:pt x="67075" y="203024"/>
                  </a:lnTo>
                  <a:lnTo>
                    <a:pt x="66604" y="202758"/>
                  </a:lnTo>
                  <a:lnTo>
                    <a:pt x="66147" y="202464"/>
                  </a:lnTo>
                  <a:lnTo>
                    <a:pt x="65690" y="202169"/>
                  </a:lnTo>
                  <a:lnTo>
                    <a:pt x="65234" y="201860"/>
                  </a:lnTo>
                  <a:lnTo>
                    <a:pt x="64792" y="201536"/>
                  </a:lnTo>
                  <a:lnTo>
                    <a:pt x="64364" y="201212"/>
                  </a:lnTo>
                  <a:lnTo>
                    <a:pt x="63937" y="200873"/>
                  </a:lnTo>
                  <a:lnTo>
                    <a:pt x="63525" y="200519"/>
                  </a:lnTo>
                  <a:lnTo>
                    <a:pt x="63112" y="200166"/>
                  </a:lnTo>
                  <a:lnTo>
                    <a:pt x="62714" y="199797"/>
                  </a:lnTo>
                  <a:lnTo>
                    <a:pt x="62317" y="199429"/>
                  </a:lnTo>
                  <a:lnTo>
                    <a:pt x="61934" y="199031"/>
                  </a:lnTo>
                  <a:lnTo>
                    <a:pt x="61565" y="198648"/>
                  </a:lnTo>
                  <a:lnTo>
                    <a:pt x="61197" y="198236"/>
                  </a:lnTo>
                  <a:lnTo>
                    <a:pt x="60844" y="197823"/>
                  </a:lnTo>
                  <a:lnTo>
                    <a:pt x="60490" y="197411"/>
                  </a:lnTo>
                  <a:lnTo>
                    <a:pt x="60151" y="196969"/>
                  </a:lnTo>
                  <a:lnTo>
                    <a:pt x="59827" y="196542"/>
                  </a:lnTo>
                  <a:lnTo>
                    <a:pt x="59518" y="196100"/>
                  </a:lnTo>
                  <a:lnTo>
                    <a:pt x="59208" y="195643"/>
                  </a:lnTo>
                  <a:lnTo>
                    <a:pt x="58914" y="195186"/>
                  </a:lnTo>
                  <a:lnTo>
                    <a:pt x="58634" y="194715"/>
                  </a:lnTo>
                  <a:lnTo>
                    <a:pt x="58354" y="194243"/>
                  </a:lnTo>
                  <a:lnTo>
                    <a:pt x="58103" y="193757"/>
                  </a:lnTo>
                  <a:lnTo>
                    <a:pt x="57853" y="193271"/>
                  </a:lnTo>
                  <a:lnTo>
                    <a:pt x="57602" y="192785"/>
                  </a:lnTo>
                  <a:lnTo>
                    <a:pt x="57381" y="192284"/>
                  </a:lnTo>
                  <a:lnTo>
                    <a:pt x="57160" y="191768"/>
                  </a:lnTo>
                  <a:lnTo>
                    <a:pt x="56954" y="191253"/>
                  </a:lnTo>
                  <a:lnTo>
                    <a:pt x="56777" y="190737"/>
                  </a:lnTo>
                  <a:lnTo>
                    <a:pt x="56586" y="190207"/>
                  </a:lnTo>
                  <a:lnTo>
                    <a:pt x="56424" y="189676"/>
                  </a:lnTo>
                  <a:lnTo>
                    <a:pt x="56277" y="189146"/>
                  </a:lnTo>
                  <a:lnTo>
                    <a:pt x="56129" y="188601"/>
                  </a:lnTo>
                  <a:lnTo>
                    <a:pt x="55997" y="188056"/>
                  </a:lnTo>
                  <a:lnTo>
                    <a:pt x="55894" y="187511"/>
                  </a:lnTo>
                  <a:lnTo>
                    <a:pt x="55790" y="186951"/>
                  </a:lnTo>
                  <a:lnTo>
                    <a:pt x="55702" y="186391"/>
                  </a:lnTo>
                  <a:lnTo>
                    <a:pt x="55628" y="185831"/>
                  </a:lnTo>
                  <a:lnTo>
                    <a:pt x="55569" y="185257"/>
                  </a:lnTo>
                  <a:lnTo>
                    <a:pt x="55525" y="184697"/>
                  </a:lnTo>
                  <a:lnTo>
                    <a:pt x="55496" y="184122"/>
                  </a:lnTo>
                  <a:lnTo>
                    <a:pt x="55481" y="183533"/>
                  </a:lnTo>
                  <a:lnTo>
                    <a:pt x="55437" y="181456"/>
                  </a:lnTo>
                  <a:lnTo>
                    <a:pt x="53374" y="181824"/>
                  </a:lnTo>
                  <a:lnTo>
                    <a:pt x="52638" y="181942"/>
                  </a:lnTo>
                  <a:lnTo>
                    <a:pt x="51886" y="182060"/>
                  </a:lnTo>
                  <a:lnTo>
                    <a:pt x="51135" y="182148"/>
                  </a:lnTo>
                  <a:lnTo>
                    <a:pt x="50398" y="182237"/>
                  </a:lnTo>
                  <a:lnTo>
                    <a:pt x="49647" y="182296"/>
                  </a:lnTo>
                  <a:lnTo>
                    <a:pt x="48911" y="182340"/>
                  </a:lnTo>
                  <a:lnTo>
                    <a:pt x="48174" y="182354"/>
                  </a:lnTo>
                  <a:lnTo>
                    <a:pt x="47437" y="182369"/>
                  </a:lnTo>
                  <a:lnTo>
                    <a:pt x="46568" y="182354"/>
                  </a:lnTo>
                  <a:lnTo>
                    <a:pt x="45728" y="182325"/>
                  </a:lnTo>
                  <a:lnTo>
                    <a:pt x="44874" y="182266"/>
                  </a:lnTo>
                  <a:lnTo>
                    <a:pt x="44034" y="182192"/>
                  </a:lnTo>
                  <a:lnTo>
                    <a:pt x="43209" y="182104"/>
                  </a:lnTo>
                  <a:lnTo>
                    <a:pt x="42384" y="181986"/>
                  </a:lnTo>
                  <a:lnTo>
                    <a:pt x="41559" y="181854"/>
                  </a:lnTo>
                  <a:lnTo>
                    <a:pt x="40749" y="181692"/>
                  </a:lnTo>
                  <a:lnTo>
                    <a:pt x="39939" y="181515"/>
                  </a:lnTo>
                  <a:lnTo>
                    <a:pt x="39143" y="181323"/>
                  </a:lnTo>
                  <a:lnTo>
                    <a:pt x="38348" y="181102"/>
                  </a:lnTo>
                  <a:lnTo>
                    <a:pt x="37567" y="180867"/>
                  </a:lnTo>
                  <a:lnTo>
                    <a:pt x="36786" y="180616"/>
                  </a:lnTo>
                  <a:lnTo>
                    <a:pt x="36020" y="180351"/>
                  </a:lnTo>
                  <a:lnTo>
                    <a:pt x="35269" y="180056"/>
                  </a:lnTo>
                  <a:lnTo>
                    <a:pt x="34517" y="179747"/>
                  </a:lnTo>
                  <a:lnTo>
                    <a:pt x="33781" y="179423"/>
                  </a:lnTo>
                  <a:lnTo>
                    <a:pt x="33044" y="179084"/>
                  </a:lnTo>
                  <a:lnTo>
                    <a:pt x="32322" y="178730"/>
                  </a:lnTo>
                  <a:lnTo>
                    <a:pt x="31615" y="178347"/>
                  </a:lnTo>
                  <a:lnTo>
                    <a:pt x="30908" y="177964"/>
                  </a:lnTo>
                  <a:lnTo>
                    <a:pt x="30216" y="177552"/>
                  </a:lnTo>
                  <a:lnTo>
                    <a:pt x="29538" y="177125"/>
                  </a:lnTo>
                  <a:lnTo>
                    <a:pt x="28875" y="176683"/>
                  </a:lnTo>
                  <a:lnTo>
                    <a:pt x="28212" y="176226"/>
                  </a:lnTo>
                  <a:lnTo>
                    <a:pt x="27578" y="175754"/>
                  </a:lnTo>
                  <a:lnTo>
                    <a:pt x="26945" y="175268"/>
                  </a:lnTo>
                  <a:lnTo>
                    <a:pt x="26312" y="174767"/>
                  </a:lnTo>
                  <a:lnTo>
                    <a:pt x="25707" y="174252"/>
                  </a:lnTo>
                  <a:lnTo>
                    <a:pt x="25118" y="173736"/>
                  </a:lnTo>
                  <a:lnTo>
                    <a:pt x="24529" y="173191"/>
                  </a:lnTo>
                  <a:lnTo>
                    <a:pt x="23954" y="172631"/>
                  </a:lnTo>
                  <a:lnTo>
                    <a:pt x="23395" y="172057"/>
                  </a:lnTo>
                  <a:lnTo>
                    <a:pt x="22864" y="171467"/>
                  </a:lnTo>
                  <a:lnTo>
                    <a:pt x="22334" y="170878"/>
                  </a:lnTo>
                  <a:lnTo>
                    <a:pt x="21818" y="170274"/>
                  </a:lnTo>
                  <a:lnTo>
                    <a:pt x="21317" y="169641"/>
                  </a:lnTo>
                  <a:lnTo>
                    <a:pt x="20831" y="169007"/>
                  </a:lnTo>
                  <a:lnTo>
                    <a:pt x="20360" y="168374"/>
                  </a:lnTo>
                  <a:lnTo>
                    <a:pt x="19903" y="167711"/>
                  </a:lnTo>
                  <a:lnTo>
                    <a:pt x="19461" y="167048"/>
                  </a:lnTo>
                  <a:lnTo>
                    <a:pt x="19034" y="166370"/>
                  </a:lnTo>
                  <a:lnTo>
                    <a:pt x="18621" y="165678"/>
                  </a:lnTo>
                  <a:lnTo>
                    <a:pt x="18238" y="164971"/>
                  </a:lnTo>
                  <a:lnTo>
                    <a:pt x="17855" y="164263"/>
                  </a:lnTo>
                  <a:lnTo>
                    <a:pt x="17502" y="163542"/>
                  </a:lnTo>
                  <a:lnTo>
                    <a:pt x="17163" y="162805"/>
                  </a:lnTo>
                  <a:lnTo>
                    <a:pt x="16839" y="162068"/>
                  </a:lnTo>
                  <a:lnTo>
                    <a:pt x="16529" y="161317"/>
                  </a:lnTo>
                  <a:lnTo>
                    <a:pt x="16235" y="160566"/>
                  </a:lnTo>
                  <a:lnTo>
                    <a:pt x="15970" y="159800"/>
                  </a:lnTo>
                  <a:lnTo>
                    <a:pt x="15719" y="159019"/>
                  </a:lnTo>
                  <a:lnTo>
                    <a:pt x="15483" y="158238"/>
                  </a:lnTo>
                  <a:lnTo>
                    <a:pt x="15262" y="157442"/>
                  </a:lnTo>
                  <a:lnTo>
                    <a:pt x="15071" y="156647"/>
                  </a:lnTo>
                  <a:lnTo>
                    <a:pt x="14894" y="155837"/>
                  </a:lnTo>
                  <a:lnTo>
                    <a:pt x="14747" y="155026"/>
                  </a:lnTo>
                  <a:lnTo>
                    <a:pt x="14599" y="154201"/>
                  </a:lnTo>
                  <a:lnTo>
                    <a:pt x="14482" y="153376"/>
                  </a:lnTo>
                  <a:lnTo>
                    <a:pt x="14393" y="152551"/>
                  </a:lnTo>
                  <a:lnTo>
                    <a:pt x="14320" y="151712"/>
                  </a:lnTo>
                  <a:lnTo>
                    <a:pt x="14261" y="150857"/>
                  </a:lnTo>
                  <a:lnTo>
                    <a:pt x="14231" y="150017"/>
                  </a:lnTo>
                  <a:lnTo>
                    <a:pt x="14216" y="149148"/>
                  </a:lnTo>
                  <a:lnTo>
                    <a:pt x="14231" y="148603"/>
                  </a:lnTo>
                  <a:lnTo>
                    <a:pt x="14246" y="148058"/>
                  </a:lnTo>
                  <a:lnTo>
                    <a:pt x="14261" y="147513"/>
                  </a:lnTo>
                  <a:lnTo>
                    <a:pt x="14290" y="146968"/>
                  </a:lnTo>
                  <a:lnTo>
                    <a:pt x="14334" y="146423"/>
                  </a:lnTo>
                  <a:lnTo>
                    <a:pt x="14379" y="145892"/>
                  </a:lnTo>
                  <a:lnTo>
                    <a:pt x="14437" y="145347"/>
                  </a:lnTo>
                  <a:lnTo>
                    <a:pt x="14511" y="144802"/>
                  </a:lnTo>
                  <a:lnTo>
                    <a:pt x="14585" y="144257"/>
                  </a:lnTo>
                  <a:lnTo>
                    <a:pt x="14673" y="143727"/>
                  </a:lnTo>
                  <a:lnTo>
                    <a:pt x="14762" y="143196"/>
                  </a:lnTo>
                  <a:lnTo>
                    <a:pt x="14865" y="142651"/>
                  </a:lnTo>
                  <a:lnTo>
                    <a:pt x="14983" y="142121"/>
                  </a:lnTo>
                  <a:lnTo>
                    <a:pt x="15100" y="141591"/>
                  </a:lnTo>
                  <a:lnTo>
                    <a:pt x="15233" y="141060"/>
                  </a:lnTo>
                  <a:lnTo>
                    <a:pt x="15366" y="140545"/>
                  </a:lnTo>
                  <a:lnTo>
                    <a:pt x="15513" y="140014"/>
                  </a:lnTo>
                  <a:lnTo>
                    <a:pt x="15660" y="139499"/>
                  </a:lnTo>
                  <a:lnTo>
                    <a:pt x="15822" y="138968"/>
                  </a:lnTo>
                  <a:lnTo>
                    <a:pt x="15999" y="138453"/>
                  </a:lnTo>
                  <a:lnTo>
                    <a:pt x="16176" y="137952"/>
                  </a:lnTo>
                  <a:lnTo>
                    <a:pt x="16367" y="137436"/>
                  </a:lnTo>
                  <a:lnTo>
                    <a:pt x="16559" y="136921"/>
                  </a:lnTo>
                  <a:lnTo>
                    <a:pt x="16765" y="136420"/>
                  </a:lnTo>
                  <a:lnTo>
                    <a:pt x="16986" y="135919"/>
                  </a:lnTo>
                  <a:lnTo>
                    <a:pt x="17207" y="135433"/>
                  </a:lnTo>
                  <a:lnTo>
                    <a:pt x="17428" y="134932"/>
                  </a:lnTo>
                  <a:lnTo>
                    <a:pt x="17664" y="134446"/>
                  </a:lnTo>
                  <a:lnTo>
                    <a:pt x="17914" y="133959"/>
                  </a:lnTo>
                  <a:lnTo>
                    <a:pt x="18165" y="133473"/>
                  </a:lnTo>
                  <a:lnTo>
                    <a:pt x="18430" y="133002"/>
                  </a:lnTo>
                  <a:lnTo>
                    <a:pt x="18710" y="132516"/>
                  </a:lnTo>
                  <a:lnTo>
                    <a:pt x="19240" y="131588"/>
                  </a:lnTo>
                  <a:lnTo>
                    <a:pt x="18680" y="130689"/>
                  </a:lnTo>
                  <a:lnTo>
                    <a:pt x="18386" y="130217"/>
                  </a:lnTo>
                  <a:lnTo>
                    <a:pt x="18120" y="129746"/>
                  </a:lnTo>
                  <a:lnTo>
                    <a:pt x="17855" y="129275"/>
                  </a:lnTo>
                  <a:lnTo>
                    <a:pt x="17590" y="128803"/>
                  </a:lnTo>
                  <a:lnTo>
                    <a:pt x="17340" y="128317"/>
                  </a:lnTo>
                  <a:lnTo>
                    <a:pt x="17104" y="127831"/>
                  </a:lnTo>
                  <a:lnTo>
                    <a:pt x="16868" y="127345"/>
                  </a:lnTo>
                  <a:lnTo>
                    <a:pt x="16647" y="126844"/>
                  </a:lnTo>
                  <a:lnTo>
                    <a:pt x="16426" y="126343"/>
                  </a:lnTo>
                  <a:lnTo>
                    <a:pt x="16220" y="125842"/>
                  </a:lnTo>
                  <a:lnTo>
                    <a:pt x="16014" y="125341"/>
                  </a:lnTo>
                  <a:lnTo>
                    <a:pt x="15837" y="124840"/>
                  </a:lnTo>
                  <a:lnTo>
                    <a:pt x="15645" y="124325"/>
                  </a:lnTo>
                  <a:lnTo>
                    <a:pt x="15483" y="123809"/>
                  </a:lnTo>
                  <a:lnTo>
                    <a:pt x="15321" y="123293"/>
                  </a:lnTo>
                  <a:lnTo>
                    <a:pt x="15159" y="122778"/>
                  </a:lnTo>
                  <a:lnTo>
                    <a:pt x="15027" y="122247"/>
                  </a:lnTo>
                  <a:lnTo>
                    <a:pt x="14894" y="121732"/>
                  </a:lnTo>
                  <a:lnTo>
                    <a:pt x="14762" y="121201"/>
                  </a:lnTo>
                  <a:lnTo>
                    <a:pt x="14644" y="120671"/>
                  </a:lnTo>
                  <a:lnTo>
                    <a:pt x="14541" y="120141"/>
                  </a:lnTo>
                  <a:lnTo>
                    <a:pt x="14437" y="119610"/>
                  </a:lnTo>
                  <a:lnTo>
                    <a:pt x="14349" y="119080"/>
                  </a:lnTo>
                  <a:lnTo>
                    <a:pt x="14275" y="118535"/>
                  </a:lnTo>
                  <a:lnTo>
                    <a:pt x="14202" y="118004"/>
                  </a:lnTo>
                  <a:lnTo>
                    <a:pt x="14143" y="117459"/>
                  </a:lnTo>
                  <a:lnTo>
                    <a:pt x="14084" y="116914"/>
                  </a:lnTo>
                  <a:lnTo>
                    <a:pt x="14040" y="116369"/>
                  </a:lnTo>
                  <a:lnTo>
                    <a:pt x="14010" y="115824"/>
                  </a:lnTo>
                  <a:lnTo>
                    <a:pt x="13981" y="115279"/>
                  </a:lnTo>
                  <a:lnTo>
                    <a:pt x="13966" y="114734"/>
                  </a:lnTo>
                  <a:lnTo>
                    <a:pt x="13966" y="114189"/>
                  </a:lnTo>
                  <a:lnTo>
                    <a:pt x="13981" y="113762"/>
                  </a:lnTo>
                  <a:lnTo>
                    <a:pt x="14010" y="112671"/>
                  </a:lnTo>
                  <a:lnTo>
                    <a:pt x="13436" y="112126"/>
                  </a:lnTo>
                  <a:lnTo>
                    <a:pt x="12846" y="111567"/>
                  </a:lnTo>
                  <a:lnTo>
                    <a:pt x="12272" y="110977"/>
                  </a:lnTo>
                  <a:lnTo>
                    <a:pt x="11712" y="110388"/>
                  </a:lnTo>
                  <a:lnTo>
                    <a:pt x="11182" y="109784"/>
                  </a:lnTo>
                  <a:lnTo>
                    <a:pt x="10651" y="109180"/>
                  </a:lnTo>
                  <a:lnTo>
                    <a:pt x="10150" y="108546"/>
                  </a:lnTo>
                  <a:lnTo>
                    <a:pt x="9664" y="107913"/>
                  </a:lnTo>
                  <a:lnTo>
                    <a:pt x="9193" y="107265"/>
                  </a:lnTo>
                  <a:lnTo>
                    <a:pt x="8751" y="106617"/>
                  </a:lnTo>
                  <a:lnTo>
                    <a:pt x="8309" y="105939"/>
                  </a:lnTo>
                  <a:lnTo>
                    <a:pt x="7896" y="105261"/>
                  </a:lnTo>
                  <a:lnTo>
                    <a:pt x="7499" y="104583"/>
                  </a:lnTo>
                  <a:lnTo>
                    <a:pt x="7116" y="103891"/>
                  </a:lnTo>
                  <a:lnTo>
                    <a:pt x="6762" y="103184"/>
                  </a:lnTo>
                  <a:lnTo>
                    <a:pt x="6423" y="102477"/>
                  </a:lnTo>
                  <a:lnTo>
                    <a:pt x="6099" y="101755"/>
                  </a:lnTo>
                  <a:lnTo>
                    <a:pt x="5790" y="101018"/>
                  </a:lnTo>
                  <a:lnTo>
                    <a:pt x="5495" y="100282"/>
                  </a:lnTo>
                  <a:lnTo>
                    <a:pt x="5230" y="99545"/>
                  </a:lnTo>
                  <a:lnTo>
                    <a:pt x="4979" y="98794"/>
                  </a:lnTo>
                  <a:lnTo>
                    <a:pt x="4758" y="98028"/>
                  </a:lnTo>
                  <a:lnTo>
                    <a:pt x="4552" y="97262"/>
                  </a:lnTo>
                  <a:lnTo>
                    <a:pt x="4361" y="96496"/>
                  </a:lnTo>
                  <a:lnTo>
                    <a:pt x="4184" y="95715"/>
                  </a:lnTo>
                  <a:lnTo>
                    <a:pt x="4037" y="94934"/>
                  </a:lnTo>
                  <a:lnTo>
                    <a:pt x="3904" y="94153"/>
                  </a:lnTo>
                  <a:lnTo>
                    <a:pt x="3786" y="93358"/>
                  </a:lnTo>
                  <a:lnTo>
                    <a:pt x="3698" y="92547"/>
                  </a:lnTo>
                  <a:lnTo>
                    <a:pt x="3624" y="91752"/>
                  </a:lnTo>
                  <a:lnTo>
                    <a:pt x="3580" y="90942"/>
                  </a:lnTo>
                  <a:lnTo>
                    <a:pt x="3550" y="90131"/>
                  </a:lnTo>
                  <a:lnTo>
                    <a:pt x="3536" y="89306"/>
                  </a:lnTo>
                  <a:lnTo>
                    <a:pt x="3550" y="88319"/>
                  </a:lnTo>
                  <a:lnTo>
                    <a:pt x="3595" y="87332"/>
                  </a:lnTo>
                  <a:lnTo>
                    <a:pt x="3683" y="86360"/>
                  </a:lnTo>
                  <a:lnTo>
                    <a:pt x="3786" y="85388"/>
                  </a:lnTo>
                  <a:lnTo>
                    <a:pt x="3919" y="84430"/>
                  </a:lnTo>
                  <a:lnTo>
                    <a:pt x="4081" y="83472"/>
                  </a:lnTo>
                  <a:lnTo>
                    <a:pt x="4287" y="82515"/>
                  </a:lnTo>
                  <a:lnTo>
                    <a:pt x="4508" y="81572"/>
                  </a:lnTo>
                  <a:lnTo>
                    <a:pt x="4758" y="80644"/>
                  </a:lnTo>
                  <a:lnTo>
                    <a:pt x="5038" y="79730"/>
                  </a:lnTo>
                  <a:lnTo>
                    <a:pt x="5348" y="78817"/>
                  </a:lnTo>
                  <a:lnTo>
                    <a:pt x="5687" y="77918"/>
                  </a:lnTo>
                  <a:lnTo>
                    <a:pt x="6040" y="77020"/>
                  </a:lnTo>
                  <a:lnTo>
                    <a:pt x="6438" y="76150"/>
                  </a:lnTo>
                  <a:lnTo>
                    <a:pt x="6850" y="75281"/>
                  </a:lnTo>
                  <a:lnTo>
                    <a:pt x="7292" y="74427"/>
                  </a:lnTo>
                  <a:lnTo>
                    <a:pt x="7764" y="73602"/>
                  </a:lnTo>
                  <a:lnTo>
                    <a:pt x="8265" y="72777"/>
                  </a:lnTo>
                  <a:lnTo>
                    <a:pt x="8780" y="71967"/>
                  </a:lnTo>
                  <a:lnTo>
                    <a:pt x="9325" y="71186"/>
                  </a:lnTo>
                  <a:lnTo>
                    <a:pt x="9900" y="70405"/>
                  </a:lnTo>
                  <a:lnTo>
                    <a:pt x="10489" y="69654"/>
                  </a:lnTo>
                  <a:lnTo>
                    <a:pt x="11108" y="68902"/>
                  </a:lnTo>
                  <a:lnTo>
                    <a:pt x="11756" y="68180"/>
                  </a:lnTo>
                  <a:lnTo>
                    <a:pt x="12419" y="67488"/>
                  </a:lnTo>
                  <a:lnTo>
                    <a:pt x="13097" y="66796"/>
                  </a:lnTo>
                  <a:lnTo>
                    <a:pt x="13819" y="66133"/>
                  </a:lnTo>
                  <a:lnTo>
                    <a:pt x="14555" y="65484"/>
                  </a:lnTo>
                  <a:lnTo>
                    <a:pt x="15307" y="64866"/>
                  </a:lnTo>
                  <a:lnTo>
                    <a:pt x="16087" y="64262"/>
                  </a:lnTo>
                  <a:lnTo>
                    <a:pt x="16883" y="63687"/>
                  </a:lnTo>
                  <a:lnTo>
                    <a:pt x="17708" y="63127"/>
                  </a:lnTo>
                  <a:lnTo>
                    <a:pt x="18666" y="62508"/>
                  </a:lnTo>
                  <a:lnTo>
                    <a:pt x="18474" y="61359"/>
                  </a:lnTo>
                  <a:lnTo>
                    <a:pt x="18386" y="60726"/>
                  </a:lnTo>
                  <a:lnTo>
                    <a:pt x="18297" y="60078"/>
                  </a:lnTo>
                  <a:lnTo>
                    <a:pt x="18224" y="59444"/>
                  </a:lnTo>
                  <a:lnTo>
                    <a:pt x="18165" y="58796"/>
                  </a:lnTo>
                  <a:lnTo>
                    <a:pt x="18120" y="58163"/>
                  </a:lnTo>
                  <a:lnTo>
                    <a:pt x="18091" y="57529"/>
                  </a:lnTo>
                  <a:lnTo>
                    <a:pt x="18076" y="56881"/>
                  </a:lnTo>
                  <a:lnTo>
                    <a:pt x="18062" y="56247"/>
                  </a:lnTo>
                  <a:lnTo>
                    <a:pt x="18076" y="55481"/>
                  </a:lnTo>
                  <a:lnTo>
                    <a:pt x="18106" y="54715"/>
                  </a:lnTo>
                  <a:lnTo>
                    <a:pt x="18150" y="53949"/>
                  </a:lnTo>
                  <a:lnTo>
                    <a:pt x="18209" y="53183"/>
                  </a:lnTo>
                  <a:lnTo>
                    <a:pt x="18297" y="52432"/>
                  </a:lnTo>
                  <a:lnTo>
                    <a:pt x="18400" y="51680"/>
                  </a:lnTo>
                  <a:lnTo>
                    <a:pt x="18518" y="50929"/>
                  </a:lnTo>
                  <a:lnTo>
                    <a:pt x="18651" y="50192"/>
                  </a:lnTo>
                  <a:lnTo>
                    <a:pt x="18798" y="49456"/>
                  </a:lnTo>
                  <a:lnTo>
                    <a:pt x="18975" y="48734"/>
                  </a:lnTo>
                  <a:lnTo>
                    <a:pt x="19166" y="48012"/>
                  </a:lnTo>
                  <a:lnTo>
                    <a:pt x="19373" y="47290"/>
                  </a:lnTo>
                  <a:lnTo>
                    <a:pt x="19594" y="46583"/>
                  </a:lnTo>
                  <a:lnTo>
                    <a:pt x="19829" y="45891"/>
                  </a:lnTo>
                  <a:lnTo>
                    <a:pt x="20080" y="45198"/>
                  </a:lnTo>
                  <a:lnTo>
                    <a:pt x="20345" y="44506"/>
                  </a:lnTo>
                  <a:lnTo>
                    <a:pt x="20625" y="43828"/>
                  </a:lnTo>
                  <a:lnTo>
                    <a:pt x="20934" y="43165"/>
                  </a:lnTo>
                  <a:lnTo>
                    <a:pt x="21244" y="42502"/>
                  </a:lnTo>
                  <a:lnTo>
                    <a:pt x="21568" y="41854"/>
                  </a:lnTo>
                  <a:lnTo>
                    <a:pt x="21921" y="41206"/>
                  </a:lnTo>
                  <a:lnTo>
                    <a:pt x="22275" y="40572"/>
                  </a:lnTo>
                  <a:lnTo>
                    <a:pt x="22643" y="39954"/>
                  </a:lnTo>
                  <a:lnTo>
                    <a:pt x="23041" y="39335"/>
                  </a:lnTo>
                  <a:lnTo>
                    <a:pt x="23439" y="38731"/>
                  </a:lnTo>
                  <a:lnTo>
                    <a:pt x="23851" y="38127"/>
                  </a:lnTo>
                  <a:lnTo>
                    <a:pt x="24278" y="37538"/>
                  </a:lnTo>
                  <a:lnTo>
                    <a:pt x="24720" y="36963"/>
                  </a:lnTo>
                  <a:lnTo>
                    <a:pt x="25177" y="36403"/>
                  </a:lnTo>
                  <a:lnTo>
                    <a:pt x="25634" y="35843"/>
                  </a:lnTo>
                  <a:lnTo>
                    <a:pt x="26120" y="35298"/>
                  </a:lnTo>
                  <a:lnTo>
                    <a:pt x="26606" y="34768"/>
                  </a:lnTo>
                  <a:lnTo>
                    <a:pt x="27107" y="34252"/>
                  </a:lnTo>
                  <a:lnTo>
                    <a:pt x="27623" y="33737"/>
                  </a:lnTo>
                  <a:lnTo>
                    <a:pt x="28153" y="33236"/>
                  </a:lnTo>
                  <a:lnTo>
                    <a:pt x="28698" y="32750"/>
                  </a:lnTo>
                  <a:lnTo>
                    <a:pt x="29243" y="32278"/>
                  </a:lnTo>
                  <a:lnTo>
                    <a:pt x="29803" y="31821"/>
                  </a:lnTo>
                  <a:lnTo>
                    <a:pt x="30378" y="31379"/>
                  </a:lnTo>
                  <a:lnTo>
                    <a:pt x="30952" y="30938"/>
                  </a:lnTo>
                  <a:lnTo>
                    <a:pt x="31556" y="30525"/>
                  </a:lnTo>
                  <a:lnTo>
                    <a:pt x="32160" y="30113"/>
                  </a:lnTo>
                  <a:lnTo>
                    <a:pt x="32764" y="29715"/>
                  </a:lnTo>
                  <a:lnTo>
                    <a:pt x="33398" y="29346"/>
                  </a:lnTo>
                  <a:lnTo>
                    <a:pt x="34016" y="28978"/>
                  </a:lnTo>
                  <a:lnTo>
                    <a:pt x="34665" y="28625"/>
                  </a:lnTo>
                  <a:lnTo>
                    <a:pt x="35313" y="28286"/>
                  </a:lnTo>
                  <a:lnTo>
                    <a:pt x="35976" y="27962"/>
                  </a:lnTo>
                  <a:lnTo>
                    <a:pt x="36639" y="27652"/>
                  </a:lnTo>
                  <a:lnTo>
                    <a:pt x="37316" y="27372"/>
                  </a:lnTo>
                  <a:lnTo>
                    <a:pt x="38009" y="27092"/>
                  </a:lnTo>
                  <a:lnTo>
                    <a:pt x="38701" y="26827"/>
                  </a:lnTo>
                  <a:lnTo>
                    <a:pt x="39394" y="26592"/>
                  </a:lnTo>
                  <a:lnTo>
                    <a:pt x="40101" y="26356"/>
                  </a:lnTo>
                  <a:lnTo>
                    <a:pt x="40823" y="26150"/>
                  </a:lnTo>
                  <a:lnTo>
                    <a:pt x="41544" y="25958"/>
                  </a:lnTo>
                  <a:lnTo>
                    <a:pt x="42281" y="25781"/>
                  </a:lnTo>
                  <a:lnTo>
                    <a:pt x="43018" y="25619"/>
                  </a:lnTo>
                  <a:lnTo>
                    <a:pt x="43754" y="25472"/>
                  </a:lnTo>
                  <a:lnTo>
                    <a:pt x="44506" y="25354"/>
                  </a:lnTo>
                  <a:lnTo>
                    <a:pt x="45257" y="25251"/>
                  </a:lnTo>
                  <a:lnTo>
                    <a:pt x="46023" y="25163"/>
                  </a:lnTo>
                  <a:lnTo>
                    <a:pt x="46789" y="25089"/>
                  </a:lnTo>
                  <a:lnTo>
                    <a:pt x="47570" y="25030"/>
                  </a:lnTo>
                  <a:lnTo>
                    <a:pt x="48881" y="24956"/>
                  </a:lnTo>
                  <a:lnTo>
                    <a:pt x="49190" y="23675"/>
                  </a:lnTo>
                  <a:lnTo>
                    <a:pt x="49323" y="23129"/>
                  </a:lnTo>
                  <a:lnTo>
                    <a:pt x="49485" y="22570"/>
                  </a:lnTo>
                  <a:lnTo>
                    <a:pt x="49647" y="22039"/>
                  </a:lnTo>
                  <a:lnTo>
                    <a:pt x="49809" y="21494"/>
                  </a:lnTo>
                  <a:lnTo>
                    <a:pt x="50001" y="20964"/>
                  </a:lnTo>
                  <a:lnTo>
                    <a:pt x="50192" y="20433"/>
                  </a:lnTo>
                  <a:lnTo>
                    <a:pt x="50398" y="19918"/>
                  </a:lnTo>
                  <a:lnTo>
                    <a:pt x="50605" y="19402"/>
                  </a:lnTo>
                  <a:lnTo>
                    <a:pt x="50840" y="18901"/>
                  </a:lnTo>
                  <a:lnTo>
                    <a:pt x="51076" y="18400"/>
                  </a:lnTo>
                  <a:lnTo>
                    <a:pt x="51312" y="17900"/>
                  </a:lnTo>
                  <a:lnTo>
                    <a:pt x="51562" y="17413"/>
                  </a:lnTo>
                  <a:lnTo>
                    <a:pt x="51827" y="16927"/>
                  </a:lnTo>
                  <a:lnTo>
                    <a:pt x="52107" y="16456"/>
                  </a:lnTo>
                  <a:lnTo>
                    <a:pt x="52387" y="15984"/>
                  </a:lnTo>
                  <a:lnTo>
                    <a:pt x="52682" y="15528"/>
                  </a:lnTo>
                  <a:lnTo>
                    <a:pt x="52977" y="15071"/>
                  </a:lnTo>
                  <a:lnTo>
                    <a:pt x="53286" y="14629"/>
                  </a:lnTo>
                  <a:lnTo>
                    <a:pt x="53610" y="14187"/>
                  </a:lnTo>
                  <a:lnTo>
                    <a:pt x="53934" y="13745"/>
                  </a:lnTo>
                  <a:lnTo>
                    <a:pt x="54273" y="13318"/>
                  </a:lnTo>
                  <a:lnTo>
                    <a:pt x="54612" y="12905"/>
                  </a:lnTo>
                  <a:lnTo>
                    <a:pt x="54965" y="12493"/>
                  </a:lnTo>
                  <a:lnTo>
                    <a:pt x="55334" y="12095"/>
                  </a:lnTo>
                  <a:lnTo>
                    <a:pt x="55702" y="11697"/>
                  </a:lnTo>
                  <a:lnTo>
                    <a:pt x="56070" y="11314"/>
                  </a:lnTo>
                  <a:lnTo>
                    <a:pt x="56453" y="10931"/>
                  </a:lnTo>
                  <a:lnTo>
                    <a:pt x="56851" y="10563"/>
                  </a:lnTo>
                  <a:lnTo>
                    <a:pt x="57249" y="10195"/>
                  </a:lnTo>
                  <a:lnTo>
                    <a:pt x="57661" y="9841"/>
                  </a:lnTo>
                  <a:lnTo>
                    <a:pt x="58074" y="9502"/>
                  </a:lnTo>
                  <a:lnTo>
                    <a:pt x="58486" y="9163"/>
                  </a:lnTo>
                  <a:lnTo>
                    <a:pt x="58914" y="8825"/>
                  </a:lnTo>
                  <a:lnTo>
                    <a:pt x="59356" y="8515"/>
                  </a:lnTo>
                  <a:lnTo>
                    <a:pt x="59798" y="8206"/>
                  </a:lnTo>
                  <a:lnTo>
                    <a:pt x="60239" y="7896"/>
                  </a:lnTo>
                  <a:lnTo>
                    <a:pt x="60696" y="7602"/>
                  </a:lnTo>
                  <a:lnTo>
                    <a:pt x="61153" y="7322"/>
                  </a:lnTo>
                  <a:lnTo>
                    <a:pt x="61610" y="7042"/>
                  </a:lnTo>
                  <a:lnTo>
                    <a:pt x="62081" y="6777"/>
                  </a:lnTo>
                  <a:lnTo>
                    <a:pt x="62567" y="6526"/>
                  </a:lnTo>
                  <a:lnTo>
                    <a:pt x="63039" y="6276"/>
                  </a:lnTo>
                  <a:lnTo>
                    <a:pt x="63539" y="6040"/>
                  </a:lnTo>
                  <a:lnTo>
                    <a:pt x="64026" y="5819"/>
                  </a:lnTo>
                  <a:lnTo>
                    <a:pt x="64527" y="5598"/>
                  </a:lnTo>
                  <a:lnTo>
                    <a:pt x="65027" y="5407"/>
                  </a:lnTo>
                  <a:lnTo>
                    <a:pt x="65543" y="5200"/>
                  </a:lnTo>
                  <a:lnTo>
                    <a:pt x="66044" y="5024"/>
                  </a:lnTo>
                  <a:lnTo>
                    <a:pt x="66574" y="4847"/>
                  </a:lnTo>
                  <a:lnTo>
                    <a:pt x="67090" y="4685"/>
                  </a:lnTo>
                  <a:lnTo>
                    <a:pt x="67620" y="4523"/>
                  </a:lnTo>
                  <a:lnTo>
                    <a:pt x="68151" y="4375"/>
                  </a:lnTo>
                  <a:lnTo>
                    <a:pt x="68681" y="4243"/>
                  </a:lnTo>
                  <a:lnTo>
                    <a:pt x="69226" y="4125"/>
                  </a:lnTo>
                  <a:lnTo>
                    <a:pt x="69771" y="4022"/>
                  </a:lnTo>
                  <a:lnTo>
                    <a:pt x="70316" y="3919"/>
                  </a:lnTo>
                  <a:lnTo>
                    <a:pt x="70861" y="3830"/>
                  </a:lnTo>
                  <a:lnTo>
                    <a:pt x="71421" y="3757"/>
                  </a:lnTo>
                  <a:lnTo>
                    <a:pt x="71966" y="3683"/>
                  </a:lnTo>
                  <a:lnTo>
                    <a:pt x="72541" y="3639"/>
                  </a:lnTo>
                  <a:lnTo>
                    <a:pt x="73101" y="3595"/>
                  </a:lnTo>
                  <a:lnTo>
                    <a:pt x="73660" y="3565"/>
                  </a:lnTo>
                  <a:lnTo>
                    <a:pt x="74235" y="3550"/>
                  </a:lnTo>
                  <a:lnTo>
                    <a:pt x="74810" y="3536"/>
                  </a:lnTo>
                  <a:close/>
                  <a:moveTo>
                    <a:pt x="74176" y="0"/>
                  </a:moveTo>
                  <a:lnTo>
                    <a:pt x="73557" y="29"/>
                  </a:lnTo>
                  <a:lnTo>
                    <a:pt x="72924" y="59"/>
                  </a:lnTo>
                  <a:lnTo>
                    <a:pt x="72305" y="103"/>
                  </a:lnTo>
                  <a:lnTo>
                    <a:pt x="71701" y="162"/>
                  </a:lnTo>
                  <a:lnTo>
                    <a:pt x="71082" y="221"/>
                  </a:lnTo>
                  <a:lnTo>
                    <a:pt x="70478" y="309"/>
                  </a:lnTo>
                  <a:lnTo>
                    <a:pt x="69874" y="398"/>
                  </a:lnTo>
                  <a:lnTo>
                    <a:pt x="69270" y="501"/>
                  </a:lnTo>
                  <a:lnTo>
                    <a:pt x="68666" y="619"/>
                  </a:lnTo>
                  <a:lnTo>
                    <a:pt x="68077" y="751"/>
                  </a:lnTo>
                  <a:lnTo>
                    <a:pt x="67488" y="899"/>
                  </a:lnTo>
                  <a:lnTo>
                    <a:pt x="66898" y="1046"/>
                  </a:lnTo>
                  <a:lnTo>
                    <a:pt x="66324" y="1208"/>
                  </a:lnTo>
                  <a:lnTo>
                    <a:pt x="65749" y="1385"/>
                  </a:lnTo>
                  <a:lnTo>
                    <a:pt x="65175" y="1576"/>
                  </a:lnTo>
                  <a:lnTo>
                    <a:pt x="64600" y="1768"/>
                  </a:lnTo>
                  <a:lnTo>
                    <a:pt x="64040" y="1974"/>
                  </a:lnTo>
                  <a:lnTo>
                    <a:pt x="63481" y="2195"/>
                  </a:lnTo>
                  <a:lnTo>
                    <a:pt x="62935" y="2431"/>
                  </a:lnTo>
                  <a:lnTo>
                    <a:pt x="62390" y="2667"/>
                  </a:lnTo>
                  <a:lnTo>
                    <a:pt x="61845" y="2932"/>
                  </a:lnTo>
                  <a:lnTo>
                    <a:pt x="61315" y="3182"/>
                  </a:lnTo>
                  <a:lnTo>
                    <a:pt x="60785" y="3462"/>
                  </a:lnTo>
                  <a:lnTo>
                    <a:pt x="60269" y="3742"/>
                  </a:lnTo>
                  <a:lnTo>
                    <a:pt x="59753" y="4037"/>
                  </a:lnTo>
                  <a:lnTo>
                    <a:pt x="59238" y="4346"/>
                  </a:lnTo>
                  <a:lnTo>
                    <a:pt x="58737" y="4655"/>
                  </a:lnTo>
                  <a:lnTo>
                    <a:pt x="58236" y="4979"/>
                  </a:lnTo>
                  <a:lnTo>
                    <a:pt x="57750" y="5304"/>
                  </a:lnTo>
                  <a:lnTo>
                    <a:pt x="57264" y="5657"/>
                  </a:lnTo>
                  <a:lnTo>
                    <a:pt x="56792" y="5996"/>
                  </a:lnTo>
                  <a:lnTo>
                    <a:pt x="56321" y="6364"/>
                  </a:lnTo>
                  <a:lnTo>
                    <a:pt x="55849" y="6733"/>
                  </a:lnTo>
                  <a:lnTo>
                    <a:pt x="55393" y="7116"/>
                  </a:lnTo>
                  <a:lnTo>
                    <a:pt x="54951" y="7499"/>
                  </a:lnTo>
                  <a:lnTo>
                    <a:pt x="54509" y="7896"/>
                  </a:lnTo>
                  <a:lnTo>
                    <a:pt x="54081" y="8309"/>
                  </a:lnTo>
                  <a:lnTo>
                    <a:pt x="53654" y="8721"/>
                  </a:lnTo>
                  <a:lnTo>
                    <a:pt x="53242" y="9149"/>
                  </a:lnTo>
                  <a:lnTo>
                    <a:pt x="52829" y="9576"/>
                  </a:lnTo>
                  <a:lnTo>
                    <a:pt x="52431" y="10018"/>
                  </a:lnTo>
                  <a:lnTo>
                    <a:pt x="52048" y="10460"/>
                  </a:lnTo>
                  <a:lnTo>
                    <a:pt x="51665" y="10917"/>
                  </a:lnTo>
                  <a:lnTo>
                    <a:pt x="51297" y="11388"/>
                  </a:lnTo>
                  <a:lnTo>
                    <a:pt x="50929" y="11859"/>
                  </a:lnTo>
                  <a:lnTo>
                    <a:pt x="50575" y="12331"/>
                  </a:lnTo>
                  <a:lnTo>
                    <a:pt x="50222" y="12832"/>
                  </a:lnTo>
                  <a:lnTo>
                    <a:pt x="49898" y="13318"/>
                  </a:lnTo>
                  <a:lnTo>
                    <a:pt x="49559" y="13819"/>
                  </a:lnTo>
                  <a:lnTo>
                    <a:pt x="49249" y="14334"/>
                  </a:lnTo>
                  <a:lnTo>
                    <a:pt x="48940" y="14850"/>
                  </a:lnTo>
                  <a:lnTo>
                    <a:pt x="48645" y="15380"/>
                  </a:lnTo>
                  <a:lnTo>
                    <a:pt x="48351" y="15911"/>
                  </a:lnTo>
                  <a:lnTo>
                    <a:pt x="48086" y="16441"/>
                  </a:lnTo>
                  <a:lnTo>
                    <a:pt x="47806" y="16986"/>
                  </a:lnTo>
                  <a:lnTo>
                    <a:pt x="47555" y="17546"/>
                  </a:lnTo>
                  <a:lnTo>
                    <a:pt x="47305" y="18106"/>
                  </a:lnTo>
                  <a:lnTo>
                    <a:pt x="47084" y="18666"/>
                  </a:lnTo>
                  <a:lnTo>
                    <a:pt x="46848" y="19240"/>
                  </a:lnTo>
                  <a:lnTo>
                    <a:pt x="46642" y="19815"/>
                  </a:lnTo>
                  <a:lnTo>
                    <a:pt x="46436" y="20404"/>
                  </a:lnTo>
                  <a:lnTo>
                    <a:pt x="46244" y="20993"/>
                  </a:lnTo>
                  <a:lnTo>
                    <a:pt x="46067" y="21583"/>
                  </a:lnTo>
                  <a:lnTo>
                    <a:pt x="45242" y="21671"/>
                  </a:lnTo>
                  <a:lnTo>
                    <a:pt x="44417" y="21789"/>
                  </a:lnTo>
                  <a:lnTo>
                    <a:pt x="43592" y="21907"/>
                  </a:lnTo>
                  <a:lnTo>
                    <a:pt x="42782" y="22054"/>
                  </a:lnTo>
                  <a:lnTo>
                    <a:pt x="41986" y="22216"/>
                  </a:lnTo>
                  <a:lnTo>
                    <a:pt x="41176" y="22393"/>
                  </a:lnTo>
                  <a:lnTo>
                    <a:pt x="40395" y="22599"/>
                  </a:lnTo>
                  <a:lnTo>
                    <a:pt x="39600" y="22820"/>
                  </a:lnTo>
                  <a:lnTo>
                    <a:pt x="38834" y="23056"/>
                  </a:lnTo>
                  <a:lnTo>
                    <a:pt x="38068" y="23306"/>
                  </a:lnTo>
                  <a:lnTo>
                    <a:pt x="37302" y="23571"/>
                  </a:lnTo>
                  <a:lnTo>
                    <a:pt x="36550" y="23851"/>
                  </a:lnTo>
                  <a:lnTo>
                    <a:pt x="35814" y="24161"/>
                  </a:lnTo>
                  <a:lnTo>
                    <a:pt x="35077" y="24485"/>
                  </a:lnTo>
                  <a:lnTo>
                    <a:pt x="34355" y="24809"/>
                  </a:lnTo>
                  <a:lnTo>
                    <a:pt x="33633" y="25163"/>
                  </a:lnTo>
                  <a:lnTo>
                    <a:pt x="32926" y="25531"/>
                  </a:lnTo>
                  <a:lnTo>
                    <a:pt x="32234" y="25914"/>
                  </a:lnTo>
                  <a:lnTo>
                    <a:pt x="31541" y="26312"/>
                  </a:lnTo>
                  <a:lnTo>
                    <a:pt x="30864" y="26724"/>
                  </a:lnTo>
                  <a:lnTo>
                    <a:pt x="30201" y="27166"/>
                  </a:lnTo>
                  <a:lnTo>
                    <a:pt x="29553" y="27608"/>
                  </a:lnTo>
                  <a:lnTo>
                    <a:pt x="28904" y="28065"/>
                  </a:lnTo>
                  <a:lnTo>
                    <a:pt x="28271" y="28536"/>
                  </a:lnTo>
                  <a:lnTo>
                    <a:pt x="27652" y="29022"/>
                  </a:lnTo>
                  <a:lnTo>
                    <a:pt x="27033" y="29508"/>
                  </a:lnTo>
                  <a:lnTo>
                    <a:pt x="26429" y="30024"/>
                  </a:lnTo>
                  <a:lnTo>
                    <a:pt x="25855" y="30554"/>
                  </a:lnTo>
                  <a:lnTo>
                    <a:pt x="25280" y="31085"/>
                  </a:lnTo>
                  <a:lnTo>
                    <a:pt x="24706" y="31645"/>
                  </a:lnTo>
                  <a:lnTo>
                    <a:pt x="24161" y="32204"/>
                  </a:lnTo>
                  <a:lnTo>
                    <a:pt x="23630" y="32779"/>
                  </a:lnTo>
                  <a:lnTo>
                    <a:pt x="23100" y="33368"/>
                  </a:lnTo>
                  <a:lnTo>
                    <a:pt x="22584" y="33972"/>
                  </a:lnTo>
                  <a:lnTo>
                    <a:pt x="22083" y="34576"/>
                  </a:lnTo>
                  <a:lnTo>
                    <a:pt x="21612" y="35210"/>
                  </a:lnTo>
                  <a:lnTo>
                    <a:pt x="21141" y="35843"/>
                  </a:lnTo>
                  <a:lnTo>
                    <a:pt x="20684" y="36477"/>
                  </a:lnTo>
                  <a:lnTo>
                    <a:pt x="20242" y="37140"/>
                  </a:lnTo>
                  <a:lnTo>
                    <a:pt x="19815" y="37803"/>
                  </a:lnTo>
                  <a:lnTo>
                    <a:pt x="19402" y="38480"/>
                  </a:lnTo>
                  <a:lnTo>
                    <a:pt x="19004" y="39158"/>
                  </a:lnTo>
                  <a:lnTo>
                    <a:pt x="18621" y="39850"/>
                  </a:lnTo>
                  <a:lnTo>
                    <a:pt x="18253" y="40558"/>
                  </a:lnTo>
                  <a:lnTo>
                    <a:pt x="17899" y="41279"/>
                  </a:lnTo>
                  <a:lnTo>
                    <a:pt x="17575" y="42001"/>
                  </a:lnTo>
                  <a:lnTo>
                    <a:pt x="17251" y="42723"/>
                  </a:lnTo>
                  <a:lnTo>
                    <a:pt x="16942" y="43460"/>
                  </a:lnTo>
                  <a:lnTo>
                    <a:pt x="16662" y="44211"/>
                  </a:lnTo>
                  <a:lnTo>
                    <a:pt x="16397" y="44963"/>
                  </a:lnTo>
                  <a:lnTo>
                    <a:pt x="16146" y="45729"/>
                  </a:lnTo>
                  <a:lnTo>
                    <a:pt x="15911" y="46509"/>
                  </a:lnTo>
                  <a:lnTo>
                    <a:pt x="15690" y="47275"/>
                  </a:lnTo>
                  <a:lnTo>
                    <a:pt x="15498" y="48071"/>
                  </a:lnTo>
                  <a:lnTo>
                    <a:pt x="15307" y="48852"/>
                  </a:lnTo>
                  <a:lnTo>
                    <a:pt x="15145" y="49662"/>
                  </a:lnTo>
                  <a:lnTo>
                    <a:pt x="14997" y="50458"/>
                  </a:lnTo>
                  <a:lnTo>
                    <a:pt x="14879" y="51268"/>
                  </a:lnTo>
                  <a:lnTo>
                    <a:pt x="14762" y="52093"/>
                  </a:lnTo>
                  <a:lnTo>
                    <a:pt x="14673" y="52918"/>
                  </a:lnTo>
                  <a:lnTo>
                    <a:pt x="14614" y="53743"/>
                  </a:lnTo>
                  <a:lnTo>
                    <a:pt x="14555" y="54568"/>
                  </a:lnTo>
                  <a:lnTo>
                    <a:pt x="14526" y="55408"/>
                  </a:lnTo>
                  <a:lnTo>
                    <a:pt x="14526" y="56247"/>
                  </a:lnTo>
                  <a:lnTo>
                    <a:pt x="14526" y="56822"/>
                  </a:lnTo>
                  <a:lnTo>
                    <a:pt x="14541" y="57382"/>
                  </a:lnTo>
                  <a:lnTo>
                    <a:pt x="14570" y="57956"/>
                  </a:lnTo>
                  <a:lnTo>
                    <a:pt x="14599" y="58531"/>
                  </a:lnTo>
                  <a:lnTo>
                    <a:pt x="14644" y="59105"/>
                  </a:lnTo>
                  <a:lnTo>
                    <a:pt x="14688" y="59665"/>
                  </a:lnTo>
                  <a:lnTo>
                    <a:pt x="14820" y="60814"/>
                  </a:lnTo>
                  <a:lnTo>
                    <a:pt x="13966" y="61433"/>
                  </a:lnTo>
                  <a:lnTo>
                    <a:pt x="13126" y="62081"/>
                  </a:lnTo>
                  <a:lnTo>
                    <a:pt x="12301" y="62759"/>
                  </a:lnTo>
                  <a:lnTo>
                    <a:pt x="11506" y="63451"/>
                  </a:lnTo>
                  <a:lnTo>
                    <a:pt x="10740" y="64158"/>
                  </a:lnTo>
                  <a:lnTo>
                    <a:pt x="10003" y="64895"/>
                  </a:lnTo>
                  <a:lnTo>
                    <a:pt x="9281" y="65646"/>
                  </a:lnTo>
                  <a:lnTo>
                    <a:pt x="8574" y="66427"/>
                  </a:lnTo>
                  <a:lnTo>
                    <a:pt x="7911" y="67208"/>
                  </a:lnTo>
                  <a:lnTo>
                    <a:pt x="7263" y="68018"/>
                  </a:lnTo>
                  <a:lnTo>
                    <a:pt x="6644" y="68858"/>
                  </a:lnTo>
                  <a:lnTo>
                    <a:pt x="6040" y="69698"/>
                  </a:lnTo>
                  <a:lnTo>
                    <a:pt x="5466" y="70567"/>
                  </a:lnTo>
                  <a:lnTo>
                    <a:pt x="4935" y="71436"/>
                  </a:lnTo>
                  <a:lnTo>
                    <a:pt x="4420" y="72335"/>
                  </a:lnTo>
                  <a:lnTo>
                    <a:pt x="3919" y="73233"/>
                  </a:lnTo>
                  <a:lnTo>
                    <a:pt x="3462" y="74162"/>
                  </a:lnTo>
                  <a:lnTo>
                    <a:pt x="3020" y="75104"/>
                  </a:lnTo>
                  <a:lnTo>
                    <a:pt x="2622" y="76047"/>
                  </a:lnTo>
                  <a:lnTo>
                    <a:pt x="2239" y="77005"/>
                  </a:lnTo>
                  <a:lnTo>
                    <a:pt x="1886" y="77992"/>
                  </a:lnTo>
                  <a:lnTo>
                    <a:pt x="1562" y="78964"/>
                  </a:lnTo>
                  <a:lnTo>
                    <a:pt x="1267" y="79966"/>
                  </a:lnTo>
                  <a:lnTo>
                    <a:pt x="1017" y="80968"/>
                  </a:lnTo>
                  <a:lnTo>
                    <a:pt x="781" y="81984"/>
                  </a:lnTo>
                  <a:lnTo>
                    <a:pt x="575" y="83016"/>
                  </a:lnTo>
                  <a:lnTo>
                    <a:pt x="398" y="84047"/>
                  </a:lnTo>
                  <a:lnTo>
                    <a:pt x="265" y="85078"/>
                  </a:lnTo>
                  <a:lnTo>
                    <a:pt x="147" y="86124"/>
                  </a:lnTo>
                  <a:lnTo>
                    <a:pt x="74" y="87185"/>
                  </a:lnTo>
                  <a:lnTo>
                    <a:pt x="15" y="88246"/>
                  </a:lnTo>
                  <a:lnTo>
                    <a:pt x="0" y="89306"/>
                  </a:lnTo>
                  <a:lnTo>
                    <a:pt x="15" y="90175"/>
                  </a:lnTo>
                  <a:lnTo>
                    <a:pt x="44" y="91059"/>
                  </a:lnTo>
                  <a:lnTo>
                    <a:pt x="103" y="91914"/>
                  </a:lnTo>
                  <a:lnTo>
                    <a:pt x="177" y="92783"/>
                  </a:lnTo>
                  <a:lnTo>
                    <a:pt x="280" y="93638"/>
                  </a:lnTo>
                  <a:lnTo>
                    <a:pt x="398" y="94507"/>
                  </a:lnTo>
                  <a:lnTo>
                    <a:pt x="545" y="95346"/>
                  </a:lnTo>
                  <a:lnTo>
                    <a:pt x="692" y="96201"/>
                  </a:lnTo>
                  <a:lnTo>
                    <a:pt x="884" y="97041"/>
                  </a:lnTo>
                  <a:lnTo>
                    <a:pt x="1090" y="97880"/>
                  </a:lnTo>
                  <a:lnTo>
                    <a:pt x="1311" y="98720"/>
                  </a:lnTo>
                  <a:lnTo>
                    <a:pt x="1547" y="99545"/>
                  </a:lnTo>
                  <a:lnTo>
                    <a:pt x="1812" y="100355"/>
                  </a:lnTo>
                  <a:lnTo>
                    <a:pt x="2107" y="101180"/>
                  </a:lnTo>
                  <a:lnTo>
                    <a:pt x="2401" y="101976"/>
                  </a:lnTo>
                  <a:lnTo>
                    <a:pt x="2725" y="102771"/>
                  </a:lnTo>
                  <a:lnTo>
                    <a:pt x="3064" y="103567"/>
                  </a:lnTo>
                  <a:lnTo>
                    <a:pt x="3433" y="104348"/>
                  </a:lnTo>
                  <a:lnTo>
                    <a:pt x="3816" y="105114"/>
                  </a:lnTo>
                  <a:lnTo>
                    <a:pt x="4213" y="105880"/>
                  </a:lnTo>
                  <a:lnTo>
                    <a:pt x="4626" y="106631"/>
                  </a:lnTo>
                  <a:lnTo>
                    <a:pt x="5068" y="107368"/>
                  </a:lnTo>
                  <a:lnTo>
                    <a:pt x="5525" y="108104"/>
                  </a:lnTo>
                  <a:lnTo>
                    <a:pt x="5996" y="108826"/>
                  </a:lnTo>
                  <a:lnTo>
                    <a:pt x="6497" y="109533"/>
                  </a:lnTo>
                  <a:lnTo>
                    <a:pt x="6998" y="110241"/>
                  </a:lnTo>
                  <a:lnTo>
                    <a:pt x="7528" y="110918"/>
                  </a:lnTo>
                  <a:lnTo>
                    <a:pt x="8073" y="111596"/>
                  </a:lnTo>
                  <a:lnTo>
                    <a:pt x="8633" y="112259"/>
                  </a:lnTo>
                  <a:lnTo>
                    <a:pt x="9208" y="112907"/>
                  </a:lnTo>
                  <a:lnTo>
                    <a:pt x="9812" y="113526"/>
                  </a:lnTo>
                  <a:lnTo>
                    <a:pt x="10430" y="114145"/>
                  </a:lnTo>
                  <a:lnTo>
                    <a:pt x="10430" y="114189"/>
                  </a:lnTo>
                  <a:lnTo>
                    <a:pt x="10430" y="114763"/>
                  </a:lnTo>
                  <a:lnTo>
                    <a:pt x="10445" y="115338"/>
                  </a:lnTo>
                  <a:lnTo>
                    <a:pt x="10460" y="115913"/>
                  </a:lnTo>
                  <a:lnTo>
                    <a:pt x="10504" y="116487"/>
                  </a:lnTo>
                  <a:lnTo>
                    <a:pt x="10548" y="117062"/>
                  </a:lnTo>
                  <a:lnTo>
                    <a:pt x="10592" y="117636"/>
                  </a:lnTo>
                  <a:lnTo>
                    <a:pt x="10651" y="118196"/>
                  </a:lnTo>
                  <a:lnTo>
                    <a:pt x="10725" y="118771"/>
                  </a:lnTo>
                  <a:lnTo>
                    <a:pt x="10799" y="119330"/>
                  </a:lnTo>
                  <a:lnTo>
                    <a:pt x="10902" y="119905"/>
                  </a:lnTo>
                  <a:lnTo>
                    <a:pt x="10990" y="120465"/>
                  </a:lnTo>
                  <a:lnTo>
                    <a:pt x="11093" y="121025"/>
                  </a:lnTo>
                  <a:lnTo>
                    <a:pt x="11211" y="121584"/>
                  </a:lnTo>
                  <a:lnTo>
                    <a:pt x="11344" y="122144"/>
                  </a:lnTo>
                  <a:lnTo>
                    <a:pt x="11476" y="122689"/>
                  </a:lnTo>
                  <a:lnTo>
                    <a:pt x="11624" y="123249"/>
                  </a:lnTo>
                  <a:lnTo>
                    <a:pt x="11771" y="123794"/>
                  </a:lnTo>
                  <a:lnTo>
                    <a:pt x="11933" y="124339"/>
                  </a:lnTo>
                  <a:lnTo>
                    <a:pt x="12110" y="124884"/>
                  </a:lnTo>
                  <a:lnTo>
                    <a:pt x="12287" y="125429"/>
                  </a:lnTo>
                  <a:lnTo>
                    <a:pt x="12478" y="125960"/>
                  </a:lnTo>
                  <a:lnTo>
                    <a:pt x="12670" y="126490"/>
                  </a:lnTo>
                  <a:lnTo>
                    <a:pt x="12876" y="127035"/>
                  </a:lnTo>
                  <a:lnTo>
                    <a:pt x="13097" y="127551"/>
                  </a:lnTo>
                  <a:lnTo>
                    <a:pt x="13318" y="128081"/>
                  </a:lnTo>
                  <a:lnTo>
                    <a:pt x="13554" y="128612"/>
                  </a:lnTo>
                  <a:lnTo>
                    <a:pt x="13789" y="129127"/>
                  </a:lnTo>
                  <a:lnTo>
                    <a:pt x="14040" y="129643"/>
                  </a:lnTo>
                  <a:lnTo>
                    <a:pt x="14305" y="130144"/>
                  </a:lnTo>
                  <a:lnTo>
                    <a:pt x="14570" y="130659"/>
                  </a:lnTo>
                  <a:lnTo>
                    <a:pt x="14850" y="131160"/>
                  </a:lnTo>
                  <a:lnTo>
                    <a:pt x="15130" y="131661"/>
                  </a:lnTo>
                  <a:lnTo>
                    <a:pt x="14865" y="132162"/>
                  </a:lnTo>
                  <a:lnTo>
                    <a:pt x="14599" y="132678"/>
                  </a:lnTo>
                  <a:lnTo>
                    <a:pt x="14349" y="133179"/>
                  </a:lnTo>
                  <a:lnTo>
                    <a:pt x="14099" y="133694"/>
                  </a:lnTo>
                  <a:lnTo>
                    <a:pt x="13863" y="134225"/>
                  </a:lnTo>
                  <a:lnTo>
                    <a:pt x="13642" y="134740"/>
                  </a:lnTo>
                  <a:lnTo>
                    <a:pt x="13421" y="135271"/>
                  </a:lnTo>
                  <a:lnTo>
                    <a:pt x="13215" y="135801"/>
                  </a:lnTo>
                  <a:lnTo>
                    <a:pt x="12817" y="136862"/>
                  </a:lnTo>
                  <a:lnTo>
                    <a:pt x="12449" y="137937"/>
                  </a:lnTo>
                  <a:lnTo>
                    <a:pt x="12110" y="139027"/>
                  </a:lnTo>
                  <a:lnTo>
                    <a:pt x="11815" y="140117"/>
                  </a:lnTo>
                  <a:lnTo>
                    <a:pt x="11550" y="141237"/>
                  </a:lnTo>
                  <a:lnTo>
                    <a:pt x="11329" y="142342"/>
                  </a:lnTo>
                  <a:lnTo>
                    <a:pt x="11226" y="142902"/>
                  </a:lnTo>
                  <a:lnTo>
                    <a:pt x="11123" y="143462"/>
                  </a:lnTo>
                  <a:lnTo>
                    <a:pt x="11049" y="144036"/>
                  </a:lnTo>
                  <a:lnTo>
                    <a:pt x="10975" y="144596"/>
                  </a:lnTo>
                  <a:lnTo>
                    <a:pt x="10902" y="145156"/>
                  </a:lnTo>
                  <a:lnTo>
                    <a:pt x="10843" y="145730"/>
                  </a:lnTo>
                  <a:lnTo>
                    <a:pt x="10799" y="146305"/>
                  </a:lnTo>
                  <a:lnTo>
                    <a:pt x="10754" y="146865"/>
                  </a:lnTo>
                  <a:lnTo>
                    <a:pt x="10725" y="147439"/>
                  </a:lnTo>
                  <a:lnTo>
                    <a:pt x="10695" y="148014"/>
                  </a:lnTo>
                  <a:lnTo>
                    <a:pt x="10681" y="148588"/>
                  </a:lnTo>
                  <a:lnTo>
                    <a:pt x="10681" y="149148"/>
                  </a:lnTo>
                  <a:lnTo>
                    <a:pt x="10695" y="150106"/>
                  </a:lnTo>
                  <a:lnTo>
                    <a:pt x="10725" y="151049"/>
                  </a:lnTo>
                  <a:lnTo>
                    <a:pt x="10784" y="151977"/>
                  </a:lnTo>
                  <a:lnTo>
                    <a:pt x="10872" y="152905"/>
                  </a:lnTo>
                  <a:lnTo>
                    <a:pt x="10975" y="153833"/>
                  </a:lnTo>
                  <a:lnTo>
                    <a:pt x="11108" y="154746"/>
                  </a:lnTo>
                  <a:lnTo>
                    <a:pt x="11255" y="155660"/>
                  </a:lnTo>
                  <a:lnTo>
                    <a:pt x="11432" y="156558"/>
                  </a:lnTo>
                  <a:lnTo>
                    <a:pt x="11624" y="157442"/>
                  </a:lnTo>
                  <a:lnTo>
                    <a:pt x="11845" y="158326"/>
                  </a:lnTo>
                  <a:lnTo>
                    <a:pt x="12080" y="159210"/>
                  </a:lnTo>
                  <a:lnTo>
                    <a:pt x="12331" y="160079"/>
                  </a:lnTo>
                  <a:lnTo>
                    <a:pt x="12611" y="160934"/>
                  </a:lnTo>
                  <a:lnTo>
                    <a:pt x="12920" y="161774"/>
                  </a:lnTo>
                  <a:lnTo>
                    <a:pt x="13229" y="162613"/>
                  </a:lnTo>
                  <a:lnTo>
                    <a:pt x="13568" y="163453"/>
                  </a:lnTo>
                  <a:lnTo>
                    <a:pt x="13937" y="164263"/>
                  </a:lnTo>
                  <a:lnTo>
                    <a:pt x="14305" y="165074"/>
                  </a:lnTo>
                  <a:lnTo>
                    <a:pt x="14703" y="165869"/>
                  </a:lnTo>
                  <a:lnTo>
                    <a:pt x="15130" y="166665"/>
                  </a:lnTo>
                  <a:lnTo>
                    <a:pt x="15557" y="167431"/>
                  </a:lnTo>
                  <a:lnTo>
                    <a:pt x="16014" y="168197"/>
                  </a:lnTo>
                  <a:lnTo>
                    <a:pt x="16485" y="168948"/>
                  </a:lnTo>
                  <a:lnTo>
                    <a:pt x="16971" y="169685"/>
                  </a:lnTo>
                  <a:lnTo>
                    <a:pt x="17472" y="170421"/>
                  </a:lnTo>
                  <a:lnTo>
                    <a:pt x="17988" y="171129"/>
                  </a:lnTo>
                  <a:lnTo>
                    <a:pt x="18533" y="171836"/>
                  </a:lnTo>
                  <a:lnTo>
                    <a:pt x="19078" y="172528"/>
                  </a:lnTo>
                  <a:lnTo>
                    <a:pt x="19653" y="173191"/>
                  </a:lnTo>
                  <a:lnTo>
                    <a:pt x="20242" y="173854"/>
                  </a:lnTo>
                  <a:lnTo>
                    <a:pt x="20846" y="174502"/>
                  </a:lnTo>
                  <a:lnTo>
                    <a:pt x="21450" y="175136"/>
                  </a:lnTo>
                  <a:lnTo>
                    <a:pt x="22083" y="175754"/>
                  </a:lnTo>
                  <a:lnTo>
                    <a:pt x="22732" y="176344"/>
                  </a:lnTo>
                  <a:lnTo>
                    <a:pt x="23395" y="176933"/>
                  </a:lnTo>
                  <a:lnTo>
                    <a:pt x="24072" y="177508"/>
                  </a:lnTo>
                  <a:lnTo>
                    <a:pt x="24750" y="178067"/>
                  </a:lnTo>
                  <a:lnTo>
                    <a:pt x="25457" y="178598"/>
                  </a:lnTo>
                  <a:lnTo>
                    <a:pt x="26164" y="179113"/>
                  </a:lnTo>
                  <a:lnTo>
                    <a:pt x="26901" y="179629"/>
                  </a:lnTo>
                  <a:lnTo>
                    <a:pt x="27637" y="180115"/>
                  </a:lnTo>
                  <a:lnTo>
                    <a:pt x="28389" y="180587"/>
                  </a:lnTo>
                  <a:lnTo>
                    <a:pt x="29155" y="181029"/>
                  </a:lnTo>
                  <a:lnTo>
                    <a:pt x="29921" y="181471"/>
                  </a:lnTo>
                  <a:lnTo>
                    <a:pt x="30716" y="181883"/>
                  </a:lnTo>
                  <a:lnTo>
                    <a:pt x="31512" y="182281"/>
                  </a:lnTo>
                  <a:lnTo>
                    <a:pt x="32322" y="182664"/>
                  </a:lnTo>
                  <a:lnTo>
                    <a:pt x="33132" y="183017"/>
                  </a:lnTo>
                  <a:lnTo>
                    <a:pt x="33972" y="183356"/>
                  </a:lnTo>
                  <a:lnTo>
                    <a:pt x="34812" y="183680"/>
                  </a:lnTo>
                  <a:lnTo>
                    <a:pt x="35652" y="183975"/>
                  </a:lnTo>
                  <a:lnTo>
                    <a:pt x="36521" y="184255"/>
                  </a:lnTo>
                  <a:lnTo>
                    <a:pt x="37375" y="184520"/>
                  </a:lnTo>
                  <a:lnTo>
                    <a:pt x="38259" y="184756"/>
                  </a:lnTo>
                  <a:lnTo>
                    <a:pt x="39143" y="184962"/>
                  </a:lnTo>
                  <a:lnTo>
                    <a:pt x="40027" y="185168"/>
                  </a:lnTo>
                  <a:lnTo>
                    <a:pt x="40940" y="185330"/>
                  </a:lnTo>
                  <a:lnTo>
                    <a:pt x="41839" y="185492"/>
                  </a:lnTo>
                  <a:lnTo>
                    <a:pt x="42753" y="185610"/>
                  </a:lnTo>
                  <a:lnTo>
                    <a:pt x="43681" y="185728"/>
                  </a:lnTo>
                  <a:lnTo>
                    <a:pt x="44609" y="185802"/>
                  </a:lnTo>
                  <a:lnTo>
                    <a:pt x="45537" y="185861"/>
                  </a:lnTo>
                  <a:lnTo>
                    <a:pt x="46480" y="185905"/>
                  </a:lnTo>
                  <a:lnTo>
                    <a:pt x="47997" y="185905"/>
                  </a:lnTo>
                  <a:lnTo>
                    <a:pt x="48572" y="185890"/>
                  </a:lnTo>
                  <a:lnTo>
                    <a:pt x="49146" y="185861"/>
                  </a:lnTo>
                  <a:lnTo>
                    <a:pt x="49721" y="185831"/>
                  </a:lnTo>
                  <a:lnTo>
                    <a:pt x="50310" y="185787"/>
                  </a:lnTo>
                  <a:lnTo>
                    <a:pt x="50885" y="185743"/>
                  </a:lnTo>
                  <a:lnTo>
                    <a:pt x="52034" y="185610"/>
                  </a:lnTo>
                  <a:lnTo>
                    <a:pt x="52107" y="186244"/>
                  </a:lnTo>
                  <a:lnTo>
                    <a:pt x="52181" y="186863"/>
                  </a:lnTo>
                  <a:lnTo>
                    <a:pt x="52284" y="187481"/>
                  </a:lnTo>
                  <a:lnTo>
                    <a:pt x="52387" y="188085"/>
                  </a:lnTo>
                  <a:lnTo>
                    <a:pt x="52520" y="188689"/>
                  </a:lnTo>
                  <a:lnTo>
                    <a:pt x="52652" y="189293"/>
                  </a:lnTo>
                  <a:lnTo>
                    <a:pt x="52800" y="189897"/>
                  </a:lnTo>
                  <a:lnTo>
                    <a:pt x="52962" y="190487"/>
                  </a:lnTo>
                  <a:lnTo>
                    <a:pt x="53139" y="191061"/>
                  </a:lnTo>
                  <a:lnTo>
                    <a:pt x="53330" y="191650"/>
                  </a:lnTo>
                  <a:lnTo>
                    <a:pt x="53536" y="192225"/>
                  </a:lnTo>
                  <a:lnTo>
                    <a:pt x="53757" y="192785"/>
                  </a:lnTo>
                  <a:lnTo>
                    <a:pt x="53993" y="193345"/>
                  </a:lnTo>
                  <a:lnTo>
                    <a:pt x="54229" y="193904"/>
                  </a:lnTo>
                  <a:lnTo>
                    <a:pt x="54479" y="194450"/>
                  </a:lnTo>
                  <a:lnTo>
                    <a:pt x="54759" y="194995"/>
                  </a:lnTo>
                  <a:lnTo>
                    <a:pt x="55039" y="195525"/>
                  </a:lnTo>
                  <a:lnTo>
                    <a:pt x="55319" y="196055"/>
                  </a:lnTo>
                  <a:lnTo>
                    <a:pt x="55628" y="196586"/>
                  </a:lnTo>
                  <a:lnTo>
                    <a:pt x="55938" y="197087"/>
                  </a:lnTo>
                  <a:lnTo>
                    <a:pt x="56262" y="197602"/>
                  </a:lnTo>
                  <a:lnTo>
                    <a:pt x="56601" y="198088"/>
                  </a:lnTo>
                  <a:lnTo>
                    <a:pt x="56940" y="198589"/>
                  </a:lnTo>
                  <a:lnTo>
                    <a:pt x="57308" y="199061"/>
                  </a:lnTo>
                  <a:lnTo>
                    <a:pt x="57676" y="199532"/>
                  </a:lnTo>
                  <a:lnTo>
                    <a:pt x="58044" y="200004"/>
                  </a:lnTo>
                  <a:lnTo>
                    <a:pt x="58442" y="200460"/>
                  </a:lnTo>
                  <a:lnTo>
                    <a:pt x="58840" y="200902"/>
                  </a:lnTo>
                  <a:lnTo>
                    <a:pt x="59252" y="201344"/>
                  </a:lnTo>
                  <a:lnTo>
                    <a:pt x="59665" y="201771"/>
                  </a:lnTo>
                  <a:lnTo>
                    <a:pt x="60092" y="202184"/>
                  </a:lnTo>
                  <a:lnTo>
                    <a:pt x="60534" y="202596"/>
                  </a:lnTo>
                  <a:lnTo>
                    <a:pt x="60976" y="202994"/>
                  </a:lnTo>
                  <a:lnTo>
                    <a:pt x="61433" y="203392"/>
                  </a:lnTo>
                  <a:lnTo>
                    <a:pt x="61889" y="203760"/>
                  </a:lnTo>
                  <a:lnTo>
                    <a:pt x="62361" y="204129"/>
                  </a:lnTo>
                  <a:lnTo>
                    <a:pt x="62847" y="204497"/>
                  </a:lnTo>
                  <a:lnTo>
                    <a:pt x="63333" y="204836"/>
                  </a:lnTo>
                  <a:lnTo>
                    <a:pt x="63834" y="205175"/>
                  </a:lnTo>
                  <a:lnTo>
                    <a:pt x="64335" y="205499"/>
                  </a:lnTo>
                  <a:lnTo>
                    <a:pt x="64851" y="205823"/>
                  </a:lnTo>
                  <a:lnTo>
                    <a:pt x="65366" y="206117"/>
                  </a:lnTo>
                  <a:lnTo>
                    <a:pt x="65897" y="206412"/>
                  </a:lnTo>
                  <a:lnTo>
                    <a:pt x="66427" y="206692"/>
                  </a:lnTo>
                  <a:lnTo>
                    <a:pt x="66972" y="206957"/>
                  </a:lnTo>
                  <a:lnTo>
                    <a:pt x="67517" y="207208"/>
                  </a:lnTo>
                  <a:lnTo>
                    <a:pt x="68062" y="207458"/>
                  </a:lnTo>
                  <a:lnTo>
                    <a:pt x="68622" y="207694"/>
                  </a:lnTo>
                  <a:lnTo>
                    <a:pt x="69197" y="207900"/>
                  </a:lnTo>
                  <a:lnTo>
                    <a:pt x="69771" y="208106"/>
                  </a:lnTo>
                  <a:lnTo>
                    <a:pt x="70346" y="208298"/>
                  </a:lnTo>
                  <a:lnTo>
                    <a:pt x="70920" y="208489"/>
                  </a:lnTo>
                  <a:lnTo>
                    <a:pt x="71510" y="208651"/>
                  </a:lnTo>
                  <a:lnTo>
                    <a:pt x="72114" y="208799"/>
                  </a:lnTo>
                  <a:lnTo>
                    <a:pt x="72718" y="208946"/>
                  </a:lnTo>
                  <a:lnTo>
                    <a:pt x="73322" y="209064"/>
                  </a:lnTo>
                  <a:lnTo>
                    <a:pt x="73926" y="209182"/>
                  </a:lnTo>
                  <a:lnTo>
                    <a:pt x="74544" y="209270"/>
                  </a:lnTo>
                  <a:lnTo>
                    <a:pt x="75163" y="209358"/>
                  </a:lnTo>
                  <a:lnTo>
                    <a:pt x="75782" y="209417"/>
                  </a:lnTo>
                  <a:lnTo>
                    <a:pt x="76401" y="209476"/>
                  </a:lnTo>
                  <a:lnTo>
                    <a:pt x="77034" y="209521"/>
                  </a:lnTo>
                  <a:lnTo>
                    <a:pt x="77668" y="209535"/>
                  </a:lnTo>
                  <a:lnTo>
                    <a:pt x="78301" y="209550"/>
                  </a:lnTo>
                  <a:lnTo>
                    <a:pt x="78993" y="209535"/>
                  </a:lnTo>
                  <a:lnTo>
                    <a:pt x="79656" y="209506"/>
                  </a:lnTo>
                  <a:lnTo>
                    <a:pt x="80334" y="209476"/>
                  </a:lnTo>
                  <a:lnTo>
                    <a:pt x="80997" y="209403"/>
                  </a:lnTo>
                  <a:lnTo>
                    <a:pt x="81660" y="209329"/>
                  </a:lnTo>
                  <a:lnTo>
                    <a:pt x="82323" y="209241"/>
                  </a:lnTo>
                  <a:lnTo>
                    <a:pt x="82971" y="209138"/>
                  </a:lnTo>
                  <a:lnTo>
                    <a:pt x="83619" y="209005"/>
                  </a:lnTo>
                  <a:lnTo>
                    <a:pt x="84268" y="208872"/>
                  </a:lnTo>
                  <a:lnTo>
                    <a:pt x="84901" y="208710"/>
                  </a:lnTo>
                  <a:lnTo>
                    <a:pt x="85520" y="208548"/>
                  </a:lnTo>
                  <a:lnTo>
                    <a:pt x="86153" y="208357"/>
                  </a:lnTo>
                  <a:lnTo>
                    <a:pt x="86757" y="208165"/>
                  </a:lnTo>
                  <a:lnTo>
                    <a:pt x="87376" y="207944"/>
                  </a:lnTo>
                  <a:lnTo>
                    <a:pt x="87980" y="207708"/>
                  </a:lnTo>
                  <a:lnTo>
                    <a:pt x="88569" y="207473"/>
                  </a:lnTo>
                  <a:lnTo>
                    <a:pt x="89159" y="207208"/>
                  </a:lnTo>
                  <a:lnTo>
                    <a:pt x="89733" y="206942"/>
                  </a:lnTo>
                  <a:lnTo>
                    <a:pt x="90308" y="206663"/>
                  </a:lnTo>
                  <a:lnTo>
                    <a:pt x="90882" y="206353"/>
                  </a:lnTo>
                  <a:lnTo>
                    <a:pt x="91427" y="206044"/>
                  </a:lnTo>
                  <a:lnTo>
                    <a:pt x="91987" y="205720"/>
                  </a:lnTo>
                  <a:lnTo>
                    <a:pt x="92517" y="205381"/>
                  </a:lnTo>
                  <a:lnTo>
                    <a:pt x="93048" y="205042"/>
                  </a:lnTo>
                  <a:lnTo>
                    <a:pt x="93578" y="204674"/>
                  </a:lnTo>
                  <a:lnTo>
                    <a:pt x="94094" y="204305"/>
                  </a:lnTo>
                  <a:lnTo>
                    <a:pt x="94595" y="203908"/>
                  </a:lnTo>
                  <a:lnTo>
                    <a:pt x="95081" y="203510"/>
                  </a:lnTo>
                  <a:lnTo>
                    <a:pt x="95567" y="203112"/>
                  </a:lnTo>
                  <a:lnTo>
                    <a:pt x="96038" y="202685"/>
                  </a:lnTo>
                  <a:lnTo>
                    <a:pt x="96510" y="202258"/>
                  </a:lnTo>
                  <a:lnTo>
                    <a:pt x="96967" y="201816"/>
                  </a:lnTo>
                  <a:lnTo>
                    <a:pt x="97409" y="201359"/>
                  </a:lnTo>
                  <a:lnTo>
                    <a:pt x="97836" y="200888"/>
                  </a:lnTo>
                  <a:lnTo>
                    <a:pt x="98263" y="200416"/>
                  </a:lnTo>
                  <a:lnTo>
                    <a:pt x="98661" y="199930"/>
                  </a:lnTo>
                  <a:lnTo>
                    <a:pt x="99059" y="199444"/>
                  </a:lnTo>
                  <a:lnTo>
                    <a:pt x="99456" y="198943"/>
                  </a:lnTo>
                  <a:lnTo>
                    <a:pt x="99825" y="198427"/>
                  </a:lnTo>
                  <a:lnTo>
                    <a:pt x="100193" y="197912"/>
                  </a:lnTo>
                  <a:lnTo>
                    <a:pt x="100532" y="197381"/>
                  </a:lnTo>
                  <a:lnTo>
                    <a:pt x="100871" y="196836"/>
                  </a:lnTo>
                  <a:lnTo>
                    <a:pt x="101195" y="196291"/>
                  </a:lnTo>
                  <a:lnTo>
                    <a:pt x="101504" y="195731"/>
                  </a:lnTo>
                  <a:lnTo>
                    <a:pt x="101813" y="195171"/>
                  </a:lnTo>
                  <a:lnTo>
                    <a:pt x="102093" y="194597"/>
                  </a:lnTo>
                  <a:lnTo>
                    <a:pt x="102359" y="194008"/>
                  </a:lnTo>
                  <a:lnTo>
                    <a:pt x="102624" y="193418"/>
                  </a:lnTo>
                  <a:lnTo>
                    <a:pt x="102859" y="192829"/>
                  </a:lnTo>
                  <a:lnTo>
                    <a:pt x="103095" y="192225"/>
                  </a:lnTo>
                  <a:lnTo>
                    <a:pt x="103316" y="191621"/>
                  </a:lnTo>
                  <a:lnTo>
                    <a:pt x="103508" y="191002"/>
                  </a:lnTo>
                  <a:lnTo>
                    <a:pt x="103699" y="190383"/>
                  </a:lnTo>
                  <a:lnTo>
                    <a:pt x="103861" y="189750"/>
                  </a:lnTo>
                  <a:lnTo>
                    <a:pt x="104023" y="189117"/>
                  </a:lnTo>
                  <a:lnTo>
                    <a:pt x="104156" y="188468"/>
                  </a:lnTo>
                  <a:lnTo>
                    <a:pt x="104288" y="187835"/>
                  </a:lnTo>
                  <a:lnTo>
                    <a:pt x="104392" y="187172"/>
                  </a:lnTo>
                  <a:lnTo>
                    <a:pt x="104480" y="186524"/>
                  </a:lnTo>
                  <a:lnTo>
                    <a:pt x="104568" y="185861"/>
                  </a:lnTo>
                  <a:lnTo>
                    <a:pt x="104627" y="185183"/>
                  </a:lnTo>
                  <a:lnTo>
                    <a:pt x="104671" y="184520"/>
                  </a:lnTo>
                  <a:lnTo>
                    <a:pt x="104686" y="183842"/>
                  </a:lnTo>
                  <a:lnTo>
                    <a:pt x="104701" y="183165"/>
                  </a:lnTo>
                  <a:lnTo>
                    <a:pt x="104701" y="29892"/>
                  </a:lnTo>
                  <a:lnTo>
                    <a:pt x="104686" y="29125"/>
                  </a:lnTo>
                  <a:lnTo>
                    <a:pt x="104657" y="28359"/>
                  </a:lnTo>
                  <a:lnTo>
                    <a:pt x="104613" y="27593"/>
                  </a:lnTo>
                  <a:lnTo>
                    <a:pt x="104539" y="26842"/>
                  </a:lnTo>
                  <a:lnTo>
                    <a:pt x="104465" y="26091"/>
                  </a:lnTo>
                  <a:lnTo>
                    <a:pt x="104347" y="25354"/>
                  </a:lnTo>
                  <a:lnTo>
                    <a:pt x="104229" y="24603"/>
                  </a:lnTo>
                  <a:lnTo>
                    <a:pt x="104097" y="23881"/>
                  </a:lnTo>
                  <a:lnTo>
                    <a:pt x="103935" y="23144"/>
                  </a:lnTo>
                  <a:lnTo>
                    <a:pt x="103758" y="22437"/>
                  </a:lnTo>
                  <a:lnTo>
                    <a:pt x="103567" y="21715"/>
                  </a:lnTo>
                  <a:lnTo>
                    <a:pt x="103346" y="21008"/>
                  </a:lnTo>
                  <a:lnTo>
                    <a:pt x="103125" y="20316"/>
                  </a:lnTo>
                  <a:lnTo>
                    <a:pt x="102874" y="19623"/>
                  </a:lnTo>
                  <a:lnTo>
                    <a:pt x="102624" y="18946"/>
                  </a:lnTo>
                  <a:lnTo>
                    <a:pt x="102344" y="18268"/>
                  </a:lnTo>
                  <a:lnTo>
                    <a:pt x="102049" y="17605"/>
                  </a:lnTo>
                  <a:lnTo>
                    <a:pt x="101740" y="16942"/>
                  </a:lnTo>
                  <a:lnTo>
                    <a:pt x="101416" y="16294"/>
                  </a:lnTo>
                  <a:lnTo>
                    <a:pt x="101092" y="15660"/>
                  </a:lnTo>
                  <a:lnTo>
                    <a:pt x="100738" y="15027"/>
                  </a:lnTo>
                  <a:lnTo>
                    <a:pt x="100370" y="14408"/>
                  </a:lnTo>
                  <a:lnTo>
                    <a:pt x="99987" y="13789"/>
                  </a:lnTo>
                  <a:lnTo>
                    <a:pt x="99589" y="13185"/>
                  </a:lnTo>
                  <a:lnTo>
                    <a:pt x="99176" y="12596"/>
                  </a:lnTo>
                  <a:lnTo>
                    <a:pt x="98749" y="12021"/>
                  </a:lnTo>
                  <a:lnTo>
                    <a:pt x="98307" y="11447"/>
                  </a:lnTo>
                  <a:lnTo>
                    <a:pt x="97865" y="10887"/>
                  </a:lnTo>
                  <a:lnTo>
                    <a:pt x="97394" y="10342"/>
                  </a:lnTo>
                  <a:lnTo>
                    <a:pt x="96922" y="9797"/>
                  </a:lnTo>
                  <a:lnTo>
                    <a:pt x="96436" y="9281"/>
                  </a:lnTo>
                  <a:lnTo>
                    <a:pt x="95935" y="8766"/>
                  </a:lnTo>
                  <a:lnTo>
                    <a:pt x="95420" y="8265"/>
                  </a:lnTo>
                  <a:lnTo>
                    <a:pt x="94889" y="7779"/>
                  </a:lnTo>
                  <a:lnTo>
                    <a:pt x="94359" y="7292"/>
                  </a:lnTo>
                  <a:lnTo>
                    <a:pt x="93814" y="6836"/>
                  </a:lnTo>
                  <a:lnTo>
                    <a:pt x="93254" y="6379"/>
                  </a:lnTo>
                  <a:lnTo>
                    <a:pt x="92680" y="5952"/>
                  </a:lnTo>
                  <a:lnTo>
                    <a:pt x="92090" y="5525"/>
                  </a:lnTo>
                  <a:lnTo>
                    <a:pt x="91501" y="5112"/>
                  </a:lnTo>
                  <a:lnTo>
                    <a:pt x="90897" y="4714"/>
                  </a:lnTo>
                  <a:lnTo>
                    <a:pt x="90293" y="4331"/>
                  </a:lnTo>
                  <a:lnTo>
                    <a:pt x="89674" y="3963"/>
                  </a:lnTo>
                  <a:lnTo>
                    <a:pt x="89041" y="3609"/>
                  </a:lnTo>
                  <a:lnTo>
                    <a:pt x="88407" y="3271"/>
                  </a:lnTo>
                  <a:lnTo>
                    <a:pt x="87744" y="2946"/>
                  </a:lnTo>
                  <a:lnTo>
                    <a:pt x="87096" y="2637"/>
                  </a:lnTo>
                  <a:lnTo>
                    <a:pt x="86433" y="2357"/>
                  </a:lnTo>
                  <a:lnTo>
                    <a:pt x="85755" y="2077"/>
                  </a:lnTo>
                  <a:lnTo>
                    <a:pt x="85078" y="1812"/>
                  </a:lnTo>
                  <a:lnTo>
                    <a:pt x="84385" y="1576"/>
                  </a:lnTo>
                  <a:lnTo>
                    <a:pt x="83678" y="1341"/>
                  </a:lnTo>
                  <a:lnTo>
                    <a:pt x="82971" y="1134"/>
                  </a:lnTo>
                  <a:lnTo>
                    <a:pt x="82264" y="943"/>
                  </a:lnTo>
                  <a:lnTo>
                    <a:pt x="81542" y="766"/>
                  </a:lnTo>
                  <a:lnTo>
                    <a:pt x="80820" y="604"/>
                  </a:lnTo>
                  <a:lnTo>
                    <a:pt x="80084" y="471"/>
                  </a:lnTo>
                  <a:lnTo>
                    <a:pt x="79347" y="339"/>
                  </a:lnTo>
                  <a:lnTo>
                    <a:pt x="78610" y="236"/>
                  </a:lnTo>
                  <a:lnTo>
                    <a:pt x="77859" y="147"/>
                  </a:lnTo>
                  <a:lnTo>
                    <a:pt x="77093" y="88"/>
                  </a:lnTo>
                  <a:lnTo>
                    <a:pt x="76342" y="29"/>
                  </a:lnTo>
                  <a:lnTo>
                    <a:pt x="755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1118601" y="2966023"/>
              <a:ext cx="833687" cy="733738"/>
            </a:xfrm>
            <a:custGeom>
              <a:avLst/>
              <a:gdLst/>
              <a:ahLst/>
              <a:cxnLst/>
              <a:rect l="l" t="t" r="r" b="b"/>
              <a:pathLst>
                <a:path w="73485" h="64675" extrusionOk="0">
                  <a:moveTo>
                    <a:pt x="60609" y="1"/>
                  </a:moveTo>
                  <a:lnTo>
                    <a:pt x="58325" y="2682"/>
                  </a:lnTo>
                  <a:lnTo>
                    <a:pt x="59003" y="3286"/>
                  </a:lnTo>
                  <a:lnTo>
                    <a:pt x="59666" y="3905"/>
                  </a:lnTo>
                  <a:lnTo>
                    <a:pt x="60314" y="4538"/>
                  </a:lnTo>
                  <a:lnTo>
                    <a:pt x="60947" y="5187"/>
                  </a:lnTo>
                  <a:lnTo>
                    <a:pt x="61551" y="5849"/>
                  </a:lnTo>
                  <a:lnTo>
                    <a:pt x="62141" y="6527"/>
                  </a:lnTo>
                  <a:lnTo>
                    <a:pt x="62701" y="7234"/>
                  </a:lnTo>
                  <a:lnTo>
                    <a:pt x="63260" y="7941"/>
                  </a:lnTo>
                  <a:lnTo>
                    <a:pt x="63791" y="8649"/>
                  </a:lnTo>
                  <a:lnTo>
                    <a:pt x="64292" y="9385"/>
                  </a:lnTo>
                  <a:lnTo>
                    <a:pt x="64778" y="10137"/>
                  </a:lnTo>
                  <a:lnTo>
                    <a:pt x="65249" y="10888"/>
                  </a:lnTo>
                  <a:lnTo>
                    <a:pt x="65691" y="11669"/>
                  </a:lnTo>
                  <a:lnTo>
                    <a:pt x="66118" y="12449"/>
                  </a:lnTo>
                  <a:lnTo>
                    <a:pt x="66531" y="13230"/>
                  </a:lnTo>
                  <a:lnTo>
                    <a:pt x="66914" y="14041"/>
                  </a:lnTo>
                  <a:lnTo>
                    <a:pt x="67267" y="14851"/>
                  </a:lnTo>
                  <a:lnTo>
                    <a:pt x="67606" y="15676"/>
                  </a:lnTo>
                  <a:lnTo>
                    <a:pt x="67930" y="16501"/>
                  </a:lnTo>
                  <a:lnTo>
                    <a:pt x="68225" y="17341"/>
                  </a:lnTo>
                  <a:lnTo>
                    <a:pt x="68490" y="18180"/>
                  </a:lnTo>
                  <a:lnTo>
                    <a:pt x="68741" y="19049"/>
                  </a:lnTo>
                  <a:lnTo>
                    <a:pt x="68976" y="19904"/>
                  </a:lnTo>
                  <a:lnTo>
                    <a:pt x="69168" y="20773"/>
                  </a:lnTo>
                  <a:lnTo>
                    <a:pt x="69359" y="21657"/>
                  </a:lnTo>
                  <a:lnTo>
                    <a:pt x="69507" y="22526"/>
                  </a:lnTo>
                  <a:lnTo>
                    <a:pt x="69639" y="23425"/>
                  </a:lnTo>
                  <a:lnTo>
                    <a:pt x="69757" y="24309"/>
                  </a:lnTo>
                  <a:lnTo>
                    <a:pt x="69846" y="25208"/>
                  </a:lnTo>
                  <a:lnTo>
                    <a:pt x="69905" y="26106"/>
                  </a:lnTo>
                  <a:lnTo>
                    <a:pt x="69934" y="27020"/>
                  </a:lnTo>
                  <a:lnTo>
                    <a:pt x="69949" y="27918"/>
                  </a:lnTo>
                  <a:lnTo>
                    <a:pt x="69949" y="28787"/>
                  </a:lnTo>
                  <a:lnTo>
                    <a:pt x="69905" y="29627"/>
                  </a:lnTo>
                  <a:lnTo>
                    <a:pt x="69860" y="30482"/>
                  </a:lnTo>
                  <a:lnTo>
                    <a:pt x="69787" y="31321"/>
                  </a:lnTo>
                  <a:lnTo>
                    <a:pt x="69684" y="32146"/>
                  </a:lnTo>
                  <a:lnTo>
                    <a:pt x="69566" y="32971"/>
                  </a:lnTo>
                  <a:lnTo>
                    <a:pt x="69433" y="33796"/>
                  </a:lnTo>
                  <a:lnTo>
                    <a:pt x="69271" y="34607"/>
                  </a:lnTo>
                  <a:lnTo>
                    <a:pt x="69094" y="35417"/>
                  </a:lnTo>
                  <a:lnTo>
                    <a:pt x="68903" y="36212"/>
                  </a:lnTo>
                  <a:lnTo>
                    <a:pt x="68696" y="37008"/>
                  </a:lnTo>
                  <a:lnTo>
                    <a:pt x="68461" y="37789"/>
                  </a:lnTo>
                  <a:lnTo>
                    <a:pt x="68210" y="38570"/>
                  </a:lnTo>
                  <a:lnTo>
                    <a:pt x="67930" y="39336"/>
                  </a:lnTo>
                  <a:lnTo>
                    <a:pt x="67650" y="40087"/>
                  </a:lnTo>
                  <a:lnTo>
                    <a:pt x="67341" y="40838"/>
                  </a:lnTo>
                  <a:lnTo>
                    <a:pt x="67017" y="41575"/>
                  </a:lnTo>
                  <a:lnTo>
                    <a:pt x="66678" y="42312"/>
                  </a:lnTo>
                  <a:lnTo>
                    <a:pt x="66310" y="43033"/>
                  </a:lnTo>
                  <a:lnTo>
                    <a:pt x="65942" y="43741"/>
                  </a:lnTo>
                  <a:lnTo>
                    <a:pt x="65544" y="44448"/>
                  </a:lnTo>
                  <a:lnTo>
                    <a:pt x="65131" y="45140"/>
                  </a:lnTo>
                  <a:lnTo>
                    <a:pt x="64719" y="45818"/>
                  </a:lnTo>
                  <a:lnTo>
                    <a:pt x="64277" y="46481"/>
                  </a:lnTo>
                  <a:lnTo>
                    <a:pt x="63820" y="47144"/>
                  </a:lnTo>
                  <a:lnTo>
                    <a:pt x="63349" y="47777"/>
                  </a:lnTo>
                  <a:lnTo>
                    <a:pt x="62863" y="48411"/>
                  </a:lnTo>
                  <a:lnTo>
                    <a:pt x="62362" y="49044"/>
                  </a:lnTo>
                  <a:lnTo>
                    <a:pt x="61846" y="49648"/>
                  </a:lnTo>
                  <a:lnTo>
                    <a:pt x="61316" y="50237"/>
                  </a:lnTo>
                  <a:lnTo>
                    <a:pt x="60771" y="50827"/>
                  </a:lnTo>
                  <a:lnTo>
                    <a:pt x="60211" y="51401"/>
                  </a:lnTo>
                  <a:lnTo>
                    <a:pt x="59651" y="51961"/>
                  </a:lnTo>
                  <a:lnTo>
                    <a:pt x="59062" y="52506"/>
                  </a:lnTo>
                  <a:lnTo>
                    <a:pt x="58472" y="53022"/>
                  </a:lnTo>
                  <a:lnTo>
                    <a:pt x="57854" y="53537"/>
                  </a:lnTo>
                  <a:lnTo>
                    <a:pt x="57235" y="54038"/>
                  </a:lnTo>
                  <a:lnTo>
                    <a:pt x="56601" y="54524"/>
                  </a:lnTo>
                  <a:lnTo>
                    <a:pt x="55953" y="54996"/>
                  </a:lnTo>
                  <a:lnTo>
                    <a:pt x="55305" y="55453"/>
                  </a:lnTo>
                  <a:lnTo>
                    <a:pt x="54627" y="55895"/>
                  </a:lnTo>
                  <a:lnTo>
                    <a:pt x="53950" y="56322"/>
                  </a:lnTo>
                  <a:lnTo>
                    <a:pt x="53257" y="56734"/>
                  </a:lnTo>
                  <a:lnTo>
                    <a:pt x="52565" y="57117"/>
                  </a:lnTo>
                  <a:lnTo>
                    <a:pt x="51858" y="57500"/>
                  </a:lnTo>
                  <a:lnTo>
                    <a:pt x="51136" y="57854"/>
                  </a:lnTo>
                  <a:lnTo>
                    <a:pt x="50399" y="58193"/>
                  </a:lnTo>
                  <a:lnTo>
                    <a:pt x="49663" y="58517"/>
                  </a:lnTo>
                  <a:lnTo>
                    <a:pt x="48911" y="58826"/>
                  </a:lnTo>
                  <a:lnTo>
                    <a:pt x="48160" y="59121"/>
                  </a:lnTo>
                  <a:lnTo>
                    <a:pt x="47379" y="59386"/>
                  </a:lnTo>
                  <a:lnTo>
                    <a:pt x="46613" y="59637"/>
                  </a:lnTo>
                  <a:lnTo>
                    <a:pt x="45832" y="59872"/>
                  </a:lnTo>
                  <a:lnTo>
                    <a:pt x="45037" y="60093"/>
                  </a:lnTo>
                  <a:lnTo>
                    <a:pt x="44241" y="60285"/>
                  </a:lnTo>
                  <a:lnTo>
                    <a:pt x="43431" y="60462"/>
                  </a:lnTo>
                  <a:lnTo>
                    <a:pt x="42621" y="60624"/>
                  </a:lnTo>
                  <a:lnTo>
                    <a:pt x="41796" y="60756"/>
                  </a:lnTo>
                  <a:lnTo>
                    <a:pt x="40971" y="60874"/>
                  </a:lnTo>
                  <a:lnTo>
                    <a:pt x="40146" y="60962"/>
                  </a:lnTo>
                  <a:lnTo>
                    <a:pt x="39306" y="61036"/>
                  </a:lnTo>
                  <a:lnTo>
                    <a:pt x="38452" y="61095"/>
                  </a:lnTo>
                  <a:lnTo>
                    <a:pt x="37612" y="61124"/>
                  </a:lnTo>
                  <a:lnTo>
                    <a:pt x="36757" y="61139"/>
                  </a:lnTo>
                  <a:lnTo>
                    <a:pt x="35888" y="61124"/>
                  </a:lnTo>
                  <a:lnTo>
                    <a:pt x="35048" y="61095"/>
                  </a:lnTo>
                  <a:lnTo>
                    <a:pt x="34194" y="61036"/>
                  </a:lnTo>
                  <a:lnTo>
                    <a:pt x="33354" y="60962"/>
                  </a:lnTo>
                  <a:lnTo>
                    <a:pt x="32529" y="60874"/>
                  </a:lnTo>
                  <a:lnTo>
                    <a:pt x="31704" y="60756"/>
                  </a:lnTo>
                  <a:lnTo>
                    <a:pt x="30879" y="60624"/>
                  </a:lnTo>
                  <a:lnTo>
                    <a:pt x="30069" y="60462"/>
                  </a:lnTo>
                  <a:lnTo>
                    <a:pt x="29259" y="60285"/>
                  </a:lnTo>
                  <a:lnTo>
                    <a:pt x="28463" y="60093"/>
                  </a:lnTo>
                  <a:lnTo>
                    <a:pt x="27668" y="59872"/>
                  </a:lnTo>
                  <a:lnTo>
                    <a:pt x="26887" y="59637"/>
                  </a:lnTo>
                  <a:lnTo>
                    <a:pt x="26106" y="59386"/>
                  </a:lnTo>
                  <a:lnTo>
                    <a:pt x="25340" y="59121"/>
                  </a:lnTo>
                  <a:lnTo>
                    <a:pt x="24589" y="58826"/>
                  </a:lnTo>
                  <a:lnTo>
                    <a:pt x="23837" y="58517"/>
                  </a:lnTo>
                  <a:lnTo>
                    <a:pt x="23101" y="58193"/>
                  </a:lnTo>
                  <a:lnTo>
                    <a:pt x="22364" y="57854"/>
                  </a:lnTo>
                  <a:lnTo>
                    <a:pt x="21642" y="57500"/>
                  </a:lnTo>
                  <a:lnTo>
                    <a:pt x="20935" y="57117"/>
                  </a:lnTo>
                  <a:lnTo>
                    <a:pt x="20228" y="56734"/>
                  </a:lnTo>
                  <a:lnTo>
                    <a:pt x="19536" y="56322"/>
                  </a:lnTo>
                  <a:lnTo>
                    <a:pt x="18858" y="55895"/>
                  </a:lnTo>
                  <a:lnTo>
                    <a:pt x="18195" y="55453"/>
                  </a:lnTo>
                  <a:lnTo>
                    <a:pt x="17532" y="54996"/>
                  </a:lnTo>
                  <a:lnTo>
                    <a:pt x="16898" y="54524"/>
                  </a:lnTo>
                  <a:lnTo>
                    <a:pt x="16265" y="54038"/>
                  </a:lnTo>
                  <a:lnTo>
                    <a:pt x="15632" y="53537"/>
                  </a:lnTo>
                  <a:lnTo>
                    <a:pt x="15027" y="53022"/>
                  </a:lnTo>
                  <a:lnTo>
                    <a:pt x="14438" y="52506"/>
                  </a:lnTo>
                  <a:lnTo>
                    <a:pt x="13849" y="51961"/>
                  </a:lnTo>
                  <a:lnTo>
                    <a:pt x="13274" y="51401"/>
                  </a:lnTo>
                  <a:lnTo>
                    <a:pt x="12715" y="50827"/>
                  </a:lnTo>
                  <a:lnTo>
                    <a:pt x="12184" y="50237"/>
                  </a:lnTo>
                  <a:lnTo>
                    <a:pt x="11654" y="49648"/>
                  </a:lnTo>
                  <a:lnTo>
                    <a:pt x="11138" y="49044"/>
                  </a:lnTo>
                  <a:lnTo>
                    <a:pt x="10637" y="48411"/>
                  </a:lnTo>
                  <a:lnTo>
                    <a:pt x="10151" y="47777"/>
                  </a:lnTo>
                  <a:lnTo>
                    <a:pt x="9680" y="47144"/>
                  </a:lnTo>
                  <a:lnTo>
                    <a:pt x="9223" y="46481"/>
                  </a:lnTo>
                  <a:lnTo>
                    <a:pt x="8781" y="45818"/>
                  </a:lnTo>
                  <a:lnTo>
                    <a:pt x="8354" y="45140"/>
                  </a:lnTo>
                  <a:lnTo>
                    <a:pt x="7941" y="44448"/>
                  </a:lnTo>
                  <a:lnTo>
                    <a:pt x="7558" y="43741"/>
                  </a:lnTo>
                  <a:lnTo>
                    <a:pt x="7175" y="43033"/>
                  </a:lnTo>
                  <a:lnTo>
                    <a:pt x="6822" y="42312"/>
                  </a:lnTo>
                  <a:lnTo>
                    <a:pt x="6483" y="41575"/>
                  </a:lnTo>
                  <a:lnTo>
                    <a:pt x="6159" y="40838"/>
                  </a:lnTo>
                  <a:lnTo>
                    <a:pt x="5849" y="40087"/>
                  </a:lnTo>
                  <a:lnTo>
                    <a:pt x="5555" y="39336"/>
                  </a:lnTo>
                  <a:lnTo>
                    <a:pt x="5290" y="38570"/>
                  </a:lnTo>
                  <a:lnTo>
                    <a:pt x="5039" y="37789"/>
                  </a:lnTo>
                  <a:lnTo>
                    <a:pt x="4803" y="37008"/>
                  </a:lnTo>
                  <a:lnTo>
                    <a:pt x="4582" y="36212"/>
                  </a:lnTo>
                  <a:lnTo>
                    <a:pt x="4391" y="35417"/>
                  </a:lnTo>
                  <a:lnTo>
                    <a:pt x="4214" y="34607"/>
                  </a:lnTo>
                  <a:lnTo>
                    <a:pt x="4067" y="33796"/>
                  </a:lnTo>
                  <a:lnTo>
                    <a:pt x="3919" y="32971"/>
                  </a:lnTo>
                  <a:lnTo>
                    <a:pt x="3802" y="32146"/>
                  </a:lnTo>
                  <a:lnTo>
                    <a:pt x="3713" y="31321"/>
                  </a:lnTo>
                  <a:lnTo>
                    <a:pt x="3640" y="30482"/>
                  </a:lnTo>
                  <a:lnTo>
                    <a:pt x="3581" y="29627"/>
                  </a:lnTo>
                  <a:lnTo>
                    <a:pt x="3551" y="28787"/>
                  </a:lnTo>
                  <a:lnTo>
                    <a:pt x="3536" y="27918"/>
                  </a:lnTo>
                  <a:lnTo>
                    <a:pt x="1" y="27918"/>
                  </a:lnTo>
                  <a:lnTo>
                    <a:pt x="15" y="28876"/>
                  </a:lnTo>
                  <a:lnTo>
                    <a:pt x="45" y="29819"/>
                  </a:lnTo>
                  <a:lnTo>
                    <a:pt x="104" y="30747"/>
                  </a:lnTo>
                  <a:lnTo>
                    <a:pt x="192" y="31675"/>
                  </a:lnTo>
                  <a:lnTo>
                    <a:pt x="295" y="32603"/>
                  </a:lnTo>
                  <a:lnTo>
                    <a:pt x="428" y="33516"/>
                  </a:lnTo>
                  <a:lnTo>
                    <a:pt x="575" y="34430"/>
                  </a:lnTo>
                  <a:lnTo>
                    <a:pt x="752" y="35328"/>
                  </a:lnTo>
                  <a:lnTo>
                    <a:pt x="944" y="36212"/>
                  </a:lnTo>
                  <a:lnTo>
                    <a:pt x="1165" y="37096"/>
                  </a:lnTo>
                  <a:lnTo>
                    <a:pt x="1400" y="37980"/>
                  </a:lnTo>
                  <a:lnTo>
                    <a:pt x="1651" y="38849"/>
                  </a:lnTo>
                  <a:lnTo>
                    <a:pt x="1931" y="39704"/>
                  </a:lnTo>
                  <a:lnTo>
                    <a:pt x="2240" y="40544"/>
                  </a:lnTo>
                  <a:lnTo>
                    <a:pt x="2549" y="41383"/>
                  </a:lnTo>
                  <a:lnTo>
                    <a:pt x="2888" y="42223"/>
                  </a:lnTo>
                  <a:lnTo>
                    <a:pt x="3257" y="43033"/>
                  </a:lnTo>
                  <a:lnTo>
                    <a:pt x="3625" y="43844"/>
                  </a:lnTo>
                  <a:lnTo>
                    <a:pt x="4023" y="44639"/>
                  </a:lnTo>
                  <a:lnTo>
                    <a:pt x="4450" y="45435"/>
                  </a:lnTo>
                  <a:lnTo>
                    <a:pt x="4877" y="46201"/>
                  </a:lnTo>
                  <a:lnTo>
                    <a:pt x="5334" y="46967"/>
                  </a:lnTo>
                  <a:lnTo>
                    <a:pt x="5805" y="47718"/>
                  </a:lnTo>
                  <a:lnTo>
                    <a:pt x="6291" y="48455"/>
                  </a:lnTo>
                  <a:lnTo>
                    <a:pt x="6792" y="49191"/>
                  </a:lnTo>
                  <a:lnTo>
                    <a:pt x="7308" y="49899"/>
                  </a:lnTo>
                  <a:lnTo>
                    <a:pt x="7853" y="50606"/>
                  </a:lnTo>
                  <a:lnTo>
                    <a:pt x="8398" y="51298"/>
                  </a:lnTo>
                  <a:lnTo>
                    <a:pt x="8973" y="51961"/>
                  </a:lnTo>
                  <a:lnTo>
                    <a:pt x="9562" y="52624"/>
                  </a:lnTo>
                  <a:lnTo>
                    <a:pt x="10166" y="53272"/>
                  </a:lnTo>
                  <a:lnTo>
                    <a:pt x="10770" y="53906"/>
                  </a:lnTo>
                  <a:lnTo>
                    <a:pt x="11403" y="54524"/>
                  </a:lnTo>
                  <a:lnTo>
                    <a:pt x="12052" y="55114"/>
                  </a:lnTo>
                  <a:lnTo>
                    <a:pt x="12715" y="55703"/>
                  </a:lnTo>
                  <a:lnTo>
                    <a:pt x="13392" y="56278"/>
                  </a:lnTo>
                  <a:lnTo>
                    <a:pt x="14070" y="56837"/>
                  </a:lnTo>
                  <a:lnTo>
                    <a:pt x="14777" y="57368"/>
                  </a:lnTo>
                  <a:lnTo>
                    <a:pt x="15484" y="57883"/>
                  </a:lnTo>
                  <a:lnTo>
                    <a:pt x="16221" y="58399"/>
                  </a:lnTo>
                  <a:lnTo>
                    <a:pt x="16957" y="58885"/>
                  </a:lnTo>
                  <a:lnTo>
                    <a:pt x="17709" y="59357"/>
                  </a:lnTo>
                  <a:lnTo>
                    <a:pt x="18475" y="59799"/>
                  </a:lnTo>
                  <a:lnTo>
                    <a:pt x="19241" y="60241"/>
                  </a:lnTo>
                  <a:lnTo>
                    <a:pt x="20036" y="60653"/>
                  </a:lnTo>
                  <a:lnTo>
                    <a:pt x="20832" y="61051"/>
                  </a:lnTo>
                  <a:lnTo>
                    <a:pt x="21642" y="61434"/>
                  </a:lnTo>
                  <a:lnTo>
                    <a:pt x="22452" y="61787"/>
                  </a:lnTo>
                  <a:lnTo>
                    <a:pt x="23292" y="62126"/>
                  </a:lnTo>
                  <a:lnTo>
                    <a:pt x="24132" y="62450"/>
                  </a:lnTo>
                  <a:lnTo>
                    <a:pt x="24972" y="62745"/>
                  </a:lnTo>
                  <a:lnTo>
                    <a:pt x="25841" y="63025"/>
                  </a:lnTo>
                  <a:lnTo>
                    <a:pt x="26695" y="63290"/>
                  </a:lnTo>
                  <a:lnTo>
                    <a:pt x="27579" y="63526"/>
                  </a:lnTo>
                  <a:lnTo>
                    <a:pt x="28463" y="63732"/>
                  </a:lnTo>
                  <a:lnTo>
                    <a:pt x="29347" y="63938"/>
                  </a:lnTo>
                  <a:lnTo>
                    <a:pt x="30260" y="64100"/>
                  </a:lnTo>
                  <a:lnTo>
                    <a:pt x="31159" y="64262"/>
                  </a:lnTo>
                  <a:lnTo>
                    <a:pt x="32073" y="64380"/>
                  </a:lnTo>
                  <a:lnTo>
                    <a:pt x="33001" y="64498"/>
                  </a:lnTo>
                  <a:lnTo>
                    <a:pt x="33929" y="64572"/>
                  </a:lnTo>
                  <a:lnTo>
                    <a:pt x="34857" y="64631"/>
                  </a:lnTo>
                  <a:lnTo>
                    <a:pt x="35800" y="64675"/>
                  </a:lnTo>
                  <a:lnTo>
                    <a:pt x="37700" y="64675"/>
                  </a:lnTo>
                  <a:lnTo>
                    <a:pt x="38643" y="64631"/>
                  </a:lnTo>
                  <a:lnTo>
                    <a:pt x="39571" y="64572"/>
                  </a:lnTo>
                  <a:lnTo>
                    <a:pt x="40499" y="64498"/>
                  </a:lnTo>
                  <a:lnTo>
                    <a:pt x="41427" y="64380"/>
                  </a:lnTo>
                  <a:lnTo>
                    <a:pt x="42341" y="64262"/>
                  </a:lnTo>
                  <a:lnTo>
                    <a:pt x="43239" y="64100"/>
                  </a:lnTo>
                  <a:lnTo>
                    <a:pt x="44138" y="63938"/>
                  </a:lnTo>
                  <a:lnTo>
                    <a:pt x="45037" y="63732"/>
                  </a:lnTo>
                  <a:lnTo>
                    <a:pt x="45921" y="63526"/>
                  </a:lnTo>
                  <a:lnTo>
                    <a:pt x="46790" y="63290"/>
                  </a:lnTo>
                  <a:lnTo>
                    <a:pt x="47659" y="63025"/>
                  </a:lnTo>
                  <a:lnTo>
                    <a:pt x="48514" y="62745"/>
                  </a:lnTo>
                  <a:lnTo>
                    <a:pt x="49368" y="62450"/>
                  </a:lnTo>
                  <a:lnTo>
                    <a:pt x="50208" y="62126"/>
                  </a:lnTo>
                  <a:lnTo>
                    <a:pt x="51033" y="61787"/>
                  </a:lnTo>
                  <a:lnTo>
                    <a:pt x="51858" y="61434"/>
                  </a:lnTo>
                  <a:lnTo>
                    <a:pt x="52668" y="61051"/>
                  </a:lnTo>
                  <a:lnTo>
                    <a:pt x="53463" y="60653"/>
                  </a:lnTo>
                  <a:lnTo>
                    <a:pt x="54244" y="60241"/>
                  </a:lnTo>
                  <a:lnTo>
                    <a:pt x="55025" y="59799"/>
                  </a:lnTo>
                  <a:lnTo>
                    <a:pt x="55791" y="59357"/>
                  </a:lnTo>
                  <a:lnTo>
                    <a:pt x="56543" y="58885"/>
                  </a:lnTo>
                  <a:lnTo>
                    <a:pt x="57279" y="58399"/>
                  </a:lnTo>
                  <a:lnTo>
                    <a:pt x="58001" y="57883"/>
                  </a:lnTo>
                  <a:lnTo>
                    <a:pt x="58723" y="57368"/>
                  </a:lnTo>
                  <a:lnTo>
                    <a:pt x="59415" y="56837"/>
                  </a:lnTo>
                  <a:lnTo>
                    <a:pt x="60108" y="56278"/>
                  </a:lnTo>
                  <a:lnTo>
                    <a:pt x="60785" y="55703"/>
                  </a:lnTo>
                  <a:lnTo>
                    <a:pt x="61434" y="55114"/>
                  </a:lnTo>
                  <a:lnTo>
                    <a:pt x="62082" y="54524"/>
                  </a:lnTo>
                  <a:lnTo>
                    <a:pt x="62715" y="53906"/>
                  </a:lnTo>
                  <a:lnTo>
                    <a:pt x="63334" y="53272"/>
                  </a:lnTo>
                  <a:lnTo>
                    <a:pt x="63938" y="52624"/>
                  </a:lnTo>
                  <a:lnTo>
                    <a:pt x="64513" y="51961"/>
                  </a:lnTo>
                  <a:lnTo>
                    <a:pt x="65087" y="51298"/>
                  </a:lnTo>
                  <a:lnTo>
                    <a:pt x="65647" y="50606"/>
                  </a:lnTo>
                  <a:lnTo>
                    <a:pt x="66177" y="49899"/>
                  </a:lnTo>
                  <a:lnTo>
                    <a:pt x="66708" y="49191"/>
                  </a:lnTo>
                  <a:lnTo>
                    <a:pt x="67209" y="48455"/>
                  </a:lnTo>
                  <a:lnTo>
                    <a:pt x="67695" y="47718"/>
                  </a:lnTo>
                  <a:lnTo>
                    <a:pt x="68166" y="46967"/>
                  </a:lnTo>
                  <a:lnTo>
                    <a:pt x="68608" y="46201"/>
                  </a:lnTo>
                  <a:lnTo>
                    <a:pt x="69050" y="45435"/>
                  </a:lnTo>
                  <a:lnTo>
                    <a:pt x="69463" y="44639"/>
                  </a:lnTo>
                  <a:lnTo>
                    <a:pt x="69860" y="43844"/>
                  </a:lnTo>
                  <a:lnTo>
                    <a:pt x="70243" y="43033"/>
                  </a:lnTo>
                  <a:lnTo>
                    <a:pt x="70597" y="42223"/>
                  </a:lnTo>
                  <a:lnTo>
                    <a:pt x="70936" y="41383"/>
                  </a:lnTo>
                  <a:lnTo>
                    <a:pt x="71260" y="40544"/>
                  </a:lnTo>
                  <a:lnTo>
                    <a:pt x="71554" y="39704"/>
                  </a:lnTo>
                  <a:lnTo>
                    <a:pt x="71834" y="38849"/>
                  </a:lnTo>
                  <a:lnTo>
                    <a:pt x="72100" y="37980"/>
                  </a:lnTo>
                  <a:lnTo>
                    <a:pt x="72335" y="37096"/>
                  </a:lnTo>
                  <a:lnTo>
                    <a:pt x="72542" y="36212"/>
                  </a:lnTo>
                  <a:lnTo>
                    <a:pt x="72748" y="35328"/>
                  </a:lnTo>
                  <a:lnTo>
                    <a:pt x="72910" y="34430"/>
                  </a:lnTo>
                  <a:lnTo>
                    <a:pt x="73072" y="33516"/>
                  </a:lnTo>
                  <a:lnTo>
                    <a:pt x="73190" y="32603"/>
                  </a:lnTo>
                  <a:lnTo>
                    <a:pt x="73308" y="31675"/>
                  </a:lnTo>
                  <a:lnTo>
                    <a:pt x="73381" y="30747"/>
                  </a:lnTo>
                  <a:lnTo>
                    <a:pt x="73440" y="29819"/>
                  </a:lnTo>
                  <a:lnTo>
                    <a:pt x="73484" y="28876"/>
                  </a:lnTo>
                  <a:lnTo>
                    <a:pt x="73484" y="27918"/>
                  </a:lnTo>
                  <a:lnTo>
                    <a:pt x="73484" y="26916"/>
                  </a:lnTo>
                  <a:lnTo>
                    <a:pt x="73440" y="25915"/>
                  </a:lnTo>
                  <a:lnTo>
                    <a:pt x="73367" y="24913"/>
                  </a:lnTo>
                  <a:lnTo>
                    <a:pt x="73278" y="23926"/>
                  </a:lnTo>
                  <a:lnTo>
                    <a:pt x="73146" y="22939"/>
                  </a:lnTo>
                  <a:lnTo>
                    <a:pt x="72998" y="21952"/>
                  </a:lnTo>
                  <a:lnTo>
                    <a:pt x="72836" y="20979"/>
                  </a:lnTo>
                  <a:lnTo>
                    <a:pt x="72630" y="20007"/>
                  </a:lnTo>
                  <a:lnTo>
                    <a:pt x="72409" y="19049"/>
                  </a:lnTo>
                  <a:lnTo>
                    <a:pt x="72159" y="18092"/>
                  </a:lnTo>
                  <a:lnTo>
                    <a:pt x="71879" y="17149"/>
                  </a:lnTo>
                  <a:lnTo>
                    <a:pt x="71569" y="16206"/>
                  </a:lnTo>
                  <a:lnTo>
                    <a:pt x="71245" y="15278"/>
                  </a:lnTo>
                  <a:lnTo>
                    <a:pt x="70892" y="14365"/>
                  </a:lnTo>
                  <a:lnTo>
                    <a:pt x="70523" y="13451"/>
                  </a:lnTo>
                  <a:lnTo>
                    <a:pt x="70125" y="12553"/>
                  </a:lnTo>
                  <a:lnTo>
                    <a:pt x="69698" y="11669"/>
                  </a:lnTo>
                  <a:lnTo>
                    <a:pt x="69242" y="10799"/>
                  </a:lnTo>
                  <a:lnTo>
                    <a:pt x="68785" y="9930"/>
                  </a:lnTo>
                  <a:lnTo>
                    <a:pt x="68284" y="9076"/>
                  </a:lnTo>
                  <a:lnTo>
                    <a:pt x="67768" y="8236"/>
                  </a:lnTo>
                  <a:lnTo>
                    <a:pt x="67223" y="7411"/>
                  </a:lnTo>
                  <a:lnTo>
                    <a:pt x="66663" y="6601"/>
                  </a:lnTo>
                  <a:lnTo>
                    <a:pt x="66074" y="5805"/>
                  </a:lnTo>
                  <a:lnTo>
                    <a:pt x="65470" y="5024"/>
                  </a:lnTo>
                  <a:lnTo>
                    <a:pt x="64837" y="4258"/>
                  </a:lnTo>
                  <a:lnTo>
                    <a:pt x="64188" y="3507"/>
                  </a:lnTo>
                  <a:lnTo>
                    <a:pt x="63511" y="2770"/>
                  </a:lnTo>
                  <a:lnTo>
                    <a:pt x="62818" y="2049"/>
                  </a:lnTo>
                  <a:lnTo>
                    <a:pt x="62111" y="1341"/>
                  </a:lnTo>
                  <a:lnTo>
                    <a:pt x="61375" y="664"/>
                  </a:lnTo>
                  <a:lnTo>
                    <a:pt x="606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1833949" y="3495176"/>
              <a:ext cx="149096" cy="223973"/>
            </a:xfrm>
            <a:custGeom>
              <a:avLst/>
              <a:gdLst/>
              <a:ahLst/>
              <a:cxnLst/>
              <a:rect l="l" t="t" r="r" b="b"/>
              <a:pathLst>
                <a:path w="13142" h="19742" extrusionOk="0">
                  <a:moveTo>
                    <a:pt x="2004" y="1"/>
                  </a:moveTo>
                  <a:lnTo>
                    <a:pt x="0" y="2918"/>
                  </a:lnTo>
                  <a:lnTo>
                    <a:pt x="516" y="3286"/>
                  </a:lnTo>
                  <a:lnTo>
                    <a:pt x="1031" y="3669"/>
                  </a:lnTo>
                  <a:lnTo>
                    <a:pt x="1532" y="4067"/>
                  </a:lnTo>
                  <a:lnTo>
                    <a:pt x="2018" y="4479"/>
                  </a:lnTo>
                  <a:lnTo>
                    <a:pt x="2490" y="4907"/>
                  </a:lnTo>
                  <a:lnTo>
                    <a:pt x="2946" y="5349"/>
                  </a:lnTo>
                  <a:lnTo>
                    <a:pt x="3388" y="5805"/>
                  </a:lnTo>
                  <a:lnTo>
                    <a:pt x="3830" y="6262"/>
                  </a:lnTo>
                  <a:lnTo>
                    <a:pt x="4243" y="6733"/>
                  </a:lnTo>
                  <a:lnTo>
                    <a:pt x="4655" y="7220"/>
                  </a:lnTo>
                  <a:lnTo>
                    <a:pt x="5038" y="7706"/>
                  </a:lnTo>
                  <a:lnTo>
                    <a:pt x="5421" y="8207"/>
                  </a:lnTo>
                  <a:lnTo>
                    <a:pt x="5775" y="8722"/>
                  </a:lnTo>
                  <a:lnTo>
                    <a:pt x="6129" y="9238"/>
                  </a:lnTo>
                  <a:lnTo>
                    <a:pt x="6453" y="9768"/>
                  </a:lnTo>
                  <a:lnTo>
                    <a:pt x="6777" y="10313"/>
                  </a:lnTo>
                  <a:lnTo>
                    <a:pt x="7071" y="10858"/>
                  </a:lnTo>
                  <a:lnTo>
                    <a:pt x="7366" y="11403"/>
                  </a:lnTo>
                  <a:lnTo>
                    <a:pt x="7631" y="11963"/>
                  </a:lnTo>
                  <a:lnTo>
                    <a:pt x="7882" y="12538"/>
                  </a:lnTo>
                  <a:lnTo>
                    <a:pt x="8132" y="13112"/>
                  </a:lnTo>
                  <a:lnTo>
                    <a:pt x="8353" y="13687"/>
                  </a:lnTo>
                  <a:lnTo>
                    <a:pt x="8545" y="14276"/>
                  </a:lnTo>
                  <a:lnTo>
                    <a:pt x="8736" y="14866"/>
                  </a:lnTo>
                  <a:lnTo>
                    <a:pt x="8913" y="15470"/>
                  </a:lnTo>
                  <a:lnTo>
                    <a:pt x="9060" y="16059"/>
                  </a:lnTo>
                  <a:lnTo>
                    <a:pt x="9193" y="16663"/>
                  </a:lnTo>
                  <a:lnTo>
                    <a:pt x="9311" y="17282"/>
                  </a:lnTo>
                  <a:lnTo>
                    <a:pt x="9414" y="17886"/>
                  </a:lnTo>
                  <a:lnTo>
                    <a:pt x="9502" y="18504"/>
                  </a:lnTo>
                  <a:lnTo>
                    <a:pt x="9561" y="19123"/>
                  </a:lnTo>
                  <a:lnTo>
                    <a:pt x="9605" y="19742"/>
                  </a:lnTo>
                  <a:lnTo>
                    <a:pt x="13141" y="19536"/>
                  </a:lnTo>
                  <a:lnTo>
                    <a:pt x="13082" y="18814"/>
                  </a:lnTo>
                  <a:lnTo>
                    <a:pt x="13009" y="18092"/>
                  </a:lnTo>
                  <a:lnTo>
                    <a:pt x="12920" y="17385"/>
                  </a:lnTo>
                  <a:lnTo>
                    <a:pt x="12802" y="16678"/>
                  </a:lnTo>
                  <a:lnTo>
                    <a:pt x="12670" y="15970"/>
                  </a:lnTo>
                  <a:lnTo>
                    <a:pt x="12508" y="15263"/>
                  </a:lnTo>
                  <a:lnTo>
                    <a:pt x="12331" y="14571"/>
                  </a:lnTo>
                  <a:lnTo>
                    <a:pt x="12139" y="13878"/>
                  </a:lnTo>
                  <a:lnTo>
                    <a:pt x="11918" y="13186"/>
                  </a:lnTo>
                  <a:lnTo>
                    <a:pt x="11683" y="12508"/>
                  </a:lnTo>
                  <a:lnTo>
                    <a:pt x="11417" y="11831"/>
                  </a:lnTo>
                  <a:lnTo>
                    <a:pt x="11152" y="11168"/>
                  </a:lnTo>
                  <a:lnTo>
                    <a:pt x="10858" y="10505"/>
                  </a:lnTo>
                  <a:lnTo>
                    <a:pt x="10548" y="9857"/>
                  </a:lnTo>
                  <a:lnTo>
                    <a:pt x="10209" y="9208"/>
                  </a:lnTo>
                  <a:lnTo>
                    <a:pt x="9856" y="8575"/>
                  </a:lnTo>
                  <a:lnTo>
                    <a:pt x="9488" y="7956"/>
                  </a:lnTo>
                  <a:lnTo>
                    <a:pt x="9105" y="7337"/>
                  </a:lnTo>
                  <a:lnTo>
                    <a:pt x="8707" y="6733"/>
                  </a:lnTo>
                  <a:lnTo>
                    <a:pt x="8280" y="6144"/>
                  </a:lnTo>
                  <a:lnTo>
                    <a:pt x="7852" y="5555"/>
                  </a:lnTo>
                  <a:lnTo>
                    <a:pt x="7396" y="4995"/>
                  </a:lnTo>
                  <a:lnTo>
                    <a:pt x="6924" y="4435"/>
                  </a:lnTo>
                  <a:lnTo>
                    <a:pt x="6438" y="3890"/>
                  </a:lnTo>
                  <a:lnTo>
                    <a:pt x="5937" y="3345"/>
                  </a:lnTo>
                  <a:lnTo>
                    <a:pt x="5421" y="2829"/>
                  </a:lnTo>
                  <a:lnTo>
                    <a:pt x="4891" y="2314"/>
                  </a:lnTo>
                  <a:lnTo>
                    <a:pt x="4346" y="1828"/>
                  </a:lnTo>
                  <a:lnTo>
                    <a:pt x="3786" y="1356"/>
                  </a:lnTo>
                  <a:lnTo>
                    <a:pt x="3197" y="885"/>
                  </a:lnTo>
                  <a:lnTo>
                    <a:pt x="2608" y="443"/>
                  </a:lnTo>
                  <a:lnTo>
                    <a:pt x="2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1116264" y="2827977"/>
              <a:ext cx="534508" cy="392945"/>
            </a:xfrm>
            <a:custGeom>
              <a:avLst/>
              <a:gdLst/>
              <a:ahLst/>
              <a:cxnLst/>
              <a:rect l="l" t="t" r="r" b="b"/>
              <a:pathLst>
                <a:path w="47114" h="34636" extrusionOk="0">
                  <a:moveTo>
                    <a:pt x="11477" y="0"/>
                  </a:moveTo>
                  <a:lnTo>
                    <a:pt x="10740" y="15"/>
                  </a:lnTo>
                  <a:lnTo>
                    <a:pt x="10004" y="30"/>
                  </a:lnTo>
                  <a:lnTo>
                    <a:pt x="9267" y="74"/>
                  </a:lnTo>
                  <a:lnTo>
                    <a:pt x="8530" y="133"/>
                  </a:lnTo>
                  <a:lnTo>
                    <a:pt x="7809" y="206"/>
                  </a:lnTo>
                  <a:lnTo>
                    <a:pt x="7087" y="295"/>
                  </a:lnTo>
                  <a:lnTo>
                    <a:pt x="6350" y="398"/>
                  </a:lnTo>
                  <a:lnTo>
                    <a:pt x="5628" y="516"/>
                  </a:lnTo>
                  <a:lnTo>
                    <a:pt x="4921" y="648"/>
                  </a:lnTo>
                  <a:lnTo>
                    <a:pt x="4199" y="796"/>
                  </a:lnTo>
                  <a:lnTo>
                    <a:pt x="3492" y="972"/>
                  </a:lnTo>
                  <a:lnTo>
                    <a:pt x="2785" y="1149"/>
                  </a:lnTo>
                  <a:lnTo>
                    <a:pt x="2078" y="1341"/>
                  </a:lnTo>
                  <a:lnTo>
                    <a:pt x="1385" y="1562"/>
                  </a:lnTo>
                  <a:lnTo>
                    <a:pt x="693" y="1797"/>
                  </a:lnTo>
                  <a:lnTo>
                    <a:pt x="1" y="2048"/>
                  </a:lnTo>
                  <a:lnTo>
                    <a:pt x="1238" y="5363"/>
                  </a:lnTo>
                  <a:lnTo>
                    <a:pt x="1989" y="5097"/>
                  </a:lnTo>
                  <a:lnTo>
                    <a:pt x="2741" y="4847"/>
                  </a:lnTo>
                  <a:lnTo>
                    <a:pt x="3492" y="4626"/>
                  </a:lnTo>
                  <a:lnTo>
                    <a:pt x="4258" y="4434"/>
                  </a:lnTo>
                  <a:lnTo>
                    <a:pt x="5024" y="4243"/>
                  </a:lnTo>
                  <a:lnTo>
                    <a:pt x="5790" y="4096"/>
                  </a:lnTo>
                  <a:lnTo>
                    <a:pt x="6571" y="3948"/>
                  </a:lnTo>
                  <a:lnTo>
                    <a:pt x="7352" y="3830"/>
                  </a:lnTo>
                  <a:lnTo>
                    <a:pt x="8133" y="3742"/>
                  </a:lnTo>
                  <a:lnTo>
                    <a:pt x="8928" y="3654"/>
                  </a:lnTo>
                  <a:lnTo>
                    <a:pt x="9724" y="3609"/>
                  </a:lnTo>
                  <a:lnTo>
                    <a:pt x="10519" y="3565"/>
                  </a:lnTo>
                  <a:lnTo>
                    <a:pt x="11315" y="3551"/>
                  </a:lnTo>
                  <a:lnTo>
                    <a:pt x="12110" y="3565"/>
                  </a:lnTo>
                  <a:lnTo>
                    <a:pt x="12906" y="3595"/>
                  </a:lnTo>
                  <a:lnTo>
                    <a:pt x="13716" y="3639"/>
                  </a:lnTo>
                  <a:lnTo>
                    <a:pt x="14512" y="3698"/>
                  </a:lnTo>
                  <a:lnTo>
                    <a:pt x="15322" y="3786"/>
                  </a:lnTo>
                  <a:lnTo>
                    <a:pt x="16117" y="3904"/>
                  </a:lnTo>
                  <a:lnTo>
                    <a:pt x="16913" y="4037"/>
                  </a:lnTo>
                  <a:lnTo>
                    <a:pt x="17708" y="4184"/>
                  </a:lnTo>
                  <a:lnTo>
                    <a:pt x="18519" y="4346"/>
                  </a:lnTo>
                  <a:lnTo>
                    <a:pt x="19300" y="4538"/>
                  </a:lnTo>
                  <a:lnTo>
                    <a:pt x="20095" y="4759"/>
                  </a:lnTo>
                  <a:lnTo>
                    <a:pt x="20891" y="4980"/>
                  </a:lnTo>
                  <a:lnTo>
                    <a:pt x="21671" y="5230"/>
                  </a:lnTo>
                  <a:lnTo>
                    <a:pt x="22452" y="5510"/>
                  </a:lnTo>
                  <a:lnTo>
                    <a:pt x="23233" y="5790"/>
                  </a:lnTo>
                  <a:lnTo>
                    <a:pt x="23999" y="6114"/>
                  </a:lnTo>
                  <a:lnTo>
                    <a:pt x="24780" y="6438"/>
                  </a:lnTo>
                  <a:lnTo>
                    <a:pt x="25531" y="6792"/>
                  </a:lnTo>
                  <a:lnTo>
                    <a:pt x="26297" y="7160"/>
                  </a:lnTo>
                  <a:lnTo>
                    <a:pt x="27034" y="7558"/>
                  </a:lnTo>
                  <a:lnTo>
                    <a:pt x="27770" y="7955"/>
                  </a:lnTo>
                  <a:lnTo>
                    <a:pt x="28478" y="8383"/>
                  </a:lnTo>
                  <a:lnTo>
                    <a:pt x="29185" y="8810"/>
                  </a:lnTo>
                  <a:lnTo>
                    <a:pt x="29877" y="9267"/>
                  </a:lnTo>
                  <a:lnTo>
                    <a:pt x="30555" y="9738"/>
                  </a:lnTo>
                  <a:lnTo>
                    <a:pt x="31218" y="10224"/>
                  </a:lnTo>
                  <a:lnTo>
                    <a:pt x="31866" y="10710"/>
                  </a:lnTo>
                  <a:lnTo>
                    <a:pt x="32499" y="11226"/>
                  </a:lnTo>
                  <a:lnTo>
                    <a:pt x="33118" y="11756"/>
                  </a:lnTo>
                  <a:lnTo>
                    <a:pt x="33722" y="12287"/>
                  </a:lnTo>
                  <a:lnTo>
                    <a:pt x="34312" y="12846"/>
                  </a:lnTo>
                  <a:lnTo>
                    <a:pt x="34886" y="13406"/>
                  </a:lnTo>
                  <a:lnTo>
                    <a:pt x="35431" y="13981"/>
                  </a:lnTo>
                  <a:lnTo>
                    <a:pt x="35976" y="14570"/>
                  </a:lnTo>
                  <a:lnTo>
                    <a:pt x="36507" y="15174"/>
                  </a:lnTo>
                  <a:lnTo>
                    <a:pt x="37008" y="15793"/>
                  </a:lnTo>
                  <a:lnTo>
                    <a:pt x="37494" y="16412"/>
                  </a:lnTo>
                  <a:lnTo>
                    <a:pt x="37965" y="17060"/>
                  </a:lnTo>
                  <a:lnTo>
                    <a:pt x="38422" y="17693"/>
                  </a:lnTo>
                  <a:lnTo>
                    <a:pt x="38864" y="18356"/>
                  </a:lnTo>
                  <a:lnTo>
                    <a:pt x="39276" y="19019"/>
                  </a:lnTo>
                  <a:lnTo>
                    <a:pt x="39689" y="19697"/>
                  </a:lnTo>
                  <a:lnTo>
                    <a:pt x="40057" y="20389"/>
                  </a:lnTo>
                  <a:lnTo>
                    <a:pt x="40425" y="21082"/>
                  </a:lnTo>
                  <a:lnTo>
                    <a:pt x="40764" y="21789"/>
                  </a:lnTo>
                  <a:lnTo>
                    <a:pt x="41088" y="22496"/>
                  </a:lnTo>
                  <a:lnTo>
                    <a:pt x="41398" y="23218"/>
                  </a:lnTo>
                  <a:lnTo>
                    <a:pt x="41678" y="23955"/>
                  </a:lnTo>
                  <a:lnTo>
                    <a:pt x="41943" y="24691"/>
                  </a:lnTo>
                  <a:lnTo>
                    <a:pt x="42193" y="25428"/>
                  </a:lnTo>
                  <a:lnTo>
                    <a:pt x="42414" y="26179"/>
                  </a:lnTo>
                  <a:lnTo>
                    <a:pt x="42562" y="26695"/>
                  </a:lnTo>
                  <a:lnTo>
                    <a:pt x="42679" y="27210"/>
                  </a:lnTo>
                  <a:lnTo>
                    <a:pt x="42812" y="27726"/>
                  </a:lnTo>
                  <a:lnTo>
                    <a:pt x="42915" y="28242"/>
                  </a:lnTo>
                  <a:lnTo>
                    <a:pt x="43018" y="28772"/>
                  </a:lnTo>
                  <a:lnTo>
                    <a:pt x="43121" y="29288"/>
                  </a:lnTo>
                  <a:lnTo>
                    <a:pt x="43210" y="29818"/>
                  </a:lnTo>
                  <a:lnTo>
                    <a:pt x="43283" y="30348"/>
                  </a:lnTo>
                  <a:lnTo>
                    <a:pt x="43342" y="30879"/>
                  </a:lnTo>
                  <a:lnTo>
                    <a:pt x="43401" y="31409"/>
                  </a:lnTo>
                  <a:lnTo>
                    <a:pt x="43460" y="31939"/>
                  </a:lnTo>
                  <a:lnTo>
                    <a:pt x="43504" y="32470"/>
                  </a:lnTo>
                  <a:lnTo>
                    <a:pt x="43534" y="33015"/>
                  </a:lnTo>
                  <a:lnTo>
                    <a:pt x="43549" y="33545"/>
                  </a:lnTo>
                  <a:lnTo>
                    <a:pt x="43563" y="34090"/>
                  </a:lnTo>
                  <a:lnTo>
                    <a:pt x="43578" y="34635"/>
                  </a:lnTo>
                  <a:lnTo>
                    <a:pt x="47114" y="34635"/>
                  </a:lnTo>
                  <a:lnTo>
                    <a:pt x="47114" y="34031"/>
                  </a:lnTo>
                  <a:lnTo>
                    <a:pt x="47099" y="33427"/>
                  </a:lnTo>
                  <a:lnTo>
                    <a:pt x="47070" y="32838"/>
                  </a:lnTo>
                  <a:lnTo>
                    <a:pt x="47040" y="32234"/>
                  </a:lnTo>
                  <a:lnTo>
                    <a:pt x="46981" y="31645"/>
                  </a:lnTo>
                  <a:lnTo>
                    <a:pt x="46937" y="31041"/>
                  </a:lnTo>
                  <a:lnTo>
                    <a:pt x="46863" y="30451"/>
                  </a:lnTo>
                  <a:lnTo>
                    <a:pt x="46790" y="29862"/>
                  </a:lnTo>
                  <a:lnTo>
                    <a:pt x="46701" y="29273"/>
                  </a:lnTo>
                  <a:lnTo>
                    <a:pt x="46613" y="28684"/>
                  </a:lnTo>
                  <a:lnTo>
                    <a:pt x="46510" y="28094"/>
                  </a:lnTo>
                  <a:lnTo>
                    <a:pt x="46392" y="27520"/>
                  </a:lnTo>
                  <a:lnTo>
                    <a:pt x="46259" y="26945"/>
                  </a:lnTo>
                  <a:lnTo>
                    <a:pt x="46127" y="26371"/>
                  </a:lnTo>
                  <a:lnTo>
                    <a:pt x="45979" y="25796"/>
                  </a:lnTo>
                  <a:lnTo>
                    <a:pt x="45817" y="25221"/>
                  </a:lnTo>
                  <a:lnTo>
                    <a:pt x="45582" y="24382"/>
                  </a:lnTo>
                  <a:lnTo>
                    <a:pt x="45302" y="23557"/>
                  </a:lnTo>
                  <a:lnTo>
                    <a:pt x="45007" y="22732"/>
                  </a:lnTo>
                  <a:lnTo>
                    <a:pt x="44683" y="21921"/>
                  </a:lnTo>
                  <a:lnTo>
                    <a:pt x="44344" y="21111"/>
                  </a:lnTo>
                  <a:lnTo>
                    <a:pt x="43991" y="20316"/>
                  </a:lnTo>
                  <a:lnTo>
                    <a:pt x="43607" y="19520"/>
                  </a:lnTo>
                  <a:lnTo>
                    <a:pt x="43195" y="18754"/>
                  </a:lnTo>
                  <a:lnTo>
                    <a:pt x="42782" y="17988"/>
                  </a:lnTo>
                  <a:lnTo>
                    <a:pt x="42326" y="17222"/>
                  </a:lnTo>
                  <a:lnTo>
                    <a:pt x="41869" y="16485"/>
                  </a:lnTo>
                  <a:lnTo>
                    <a:pt x="41383" y="15749"/>
                  </a:lnTo>
                  <a:lnTo>
                    <a:pt x="40867" y="15027"/>
                  </a:lnTo>
                  <a:lnTo>
                    <a:pt x="40352" y="14320"/>
                  </a:lnTo>
                  <a:lnTo>
                    <a:pt x="39807" y="13613"/>
                  </a:lnTo>
                  <a:lnTo>
                    <a:pt x="39232" y="12935"/>
                  </a:lnTo>
                  <a:lnTo>
                    <a:pt x="38658" y="12257"/>
                  </a:lnTo>
                  <a:lnTo>
                    <a:pt x="38053" y="11594"/>
                  </a:lnTo>
                  <a:lnTo>
                    <a:pt x="37435" y="10961"/>
                  </a:lnTo>
                  <a:lnTo>
                    <a:pt x="36801" y="10327"/>
                  </a:lnTo>
                  <a:lnTo>
                    <a:pt x="36138" y="9709"/>
                  </a:lnTo>
                  <a:lnTo>
                    <a:pt x="35475" y="9105"/>
                  </a:lnTo>
                  <a:lnTo>
                    <a:pt x="34783" y="8515"/>
                  </a:lnTo>
                  <a:lnTo>
                    <a:pt x="34076" y="7955"/>
                  </a:lnTo>
                  <a:lnTo>
                    <a:pt x="33369" y="7396"/>
                  </a:lnTo>
                  <a:lnTo>
                    <a:pt x="32632" y="6865"/>
                  </a:lnTo>
                  <a:lnTo>
                    <a:pt x="31881" y="6335"/>
                  </a:lnTo>
                  <a:lnTo>
                    <a:pt x="31115" y="5834"/>
                  </a:lnTo>
                  <a:lnTo>
                    <a:pt x="30319" y="5348"/>
                  </a:lnTo>
                  <a:lnTo>
                    <a:pt x="29524" y="4876"/>
                  </a:lnTo>
                  <a:lnTo>
                    <a:pt x="28713" y="4434"/>
                  </a:lnTo>
                  <a:lnTo>
                    <a:pt x="27888" y="3992"/>
                  </a:lnTo>
                  <a:lnTo>
                    <a:pt x="26916" y="3521"/>
                  </a:lnTo>
                  <a:lnTo>
                    <a:pt x="25914" y="3064"/>
                  </a:lnTo>
                  <a:lnTo>
                    <a:pt x="24912" y="2652"/>
                  </a:lnTo>
                  <a:lnTo>
                    <a:pt x="23911" y="2254"/>
                  </a:lnTo>
                  <a:lnTo>
                    <a:pt x="22894" y="1901"/>
                  </a:lnTo>
                  <a:lnTo>
                    <a:pt x="21878" y="1576"/>
                  </a:lnTo>
                  <a:lnTo>
                    <a:pt x="20846" y="1282"/>
                  </a:lnTo>
                  <a:lnTo>
                    <a:pt x="19815" y="1017"/>
                  </a:lnTo>
                  <a:lnTo>
                    <a:pt x="18769" y="781"/>
                  </a:lnTo>
                  <a:lnTo>
                    <a:pt x="17738" y="575"/>
                  </a:lnTo>
                  <a:lnTo>
                    <a:pt x="16692" y="398"/>
                  </a:lnTo>
                  <a:lnTo>
                    <a:pt x="15646" y="251"/>
                  </a:lnTo>
                  <a:lnTo>
                    <a:pt x="14600" y="147"/>
                  </a:lnTo>
                  <a:lnTo>
                    <a:pt x="13554" y="74"/>
                  </a:lnTo>
                  <a:lnTo>
                    <a:pt x="12508" y="15"/>
                  </a:lnTo>
                  <a:lnTo>
                    <a:pt x="114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1515381" y="2665017"/>
              <a:ext cx="504762" cy="323412"/>
            </a:xfrm>
            <a:custGeom>
              <a:avLst/>
              <a:gdLst/>
              <a:ahLst/>
              <a:cxnLst/>
              <a:rect l="l" t="t" r="r" b="b"/>
              <a:pathLst>
                <a:path w="44492" h="28507" extrusionOk="0">
                  <a:moveTo>
                    <a:pt x="25384" y="0"/>
                  </a:moveTo>
                  <a:lnTo>
                    <a:pt x="24589" y="15"/>
                  </a:lnTo>
                  <a:lnTo>
                    <a:pt x="23808" y="44"/>
                  </a:lnTo>
                  <a:lnTo>
                    <a:pt x="23012" y="103"/>
                  </a:lnTo>
                  <a:lnTo>
                    <a:pt x="22231" y="192"/>
                  </a:lnTo>
                  <a:lnTo>
                    <a:pt x="21598" y="280"/>
                  </a:lnTo>
                  <a:lnTo>
                    <a:pt x="20979" y="383"/>
                  </a:lnTo>
                  <a:lnTo>
                    <a:pt x="20360" y="501"/>
                  </a:lnTo>
                  <a:lnTo>
                    <a:pt x="19742" y="634"/>
                  </a:lnTo>
                  <a:lnTo>
                    <a:pt x="19138" y="781"/>
                  </a:lnTo>
                  <a:lnTo>
                    <a:pt x="18534" y="928"/>
                  </a:lnTo>
                  <a:lnTo>
                    <a:pt x="17930" y="1105"/>
                  </a:lnTo>
                  <a:lnTo>
                    <a:pt x="17340" y="1297"/>
                  </a:lnTo>
                  <a:lnTo>
                    <a:pt x="16751" y="1503"/>
                  </a:lnTo>
                  <a:lnTo>
                    <a:pt x="16177" y="1709"/>
                  </a:lnTo>
                  <a:lnTo>
                    <a:pt x="15602" y="1945"/>
                  </a:lnTo>
                  <a:lnTo>
                    <a:pt x="15027" y="2195"/>
                  </a:lnTo>
                  <a:lnTo>
                    <a:pt x="14468" y="2446"/>
                  </a:lnTo>
                  <a:lnTo>
                    <a:pt x="13923" y="2726"/>
                  </a:lnTo>
                  <a:lnTo>
                    <a:pt x="13377" y="3006"/>
                  </a:lnTo>
                  <a:lnTo>
                    <a:pt x="12832" y="3300"/>
                  </a:lnTo>
                  <a:lnTo>
                    <a:pt x="12302" y="3610"/>
                  </a:lnTo>
                  <a:lnTo>
                    <a:pt x="11772" y="3934"/>
                  </a:lnTo>
                  <a:lnTo>
                    <a:pt x="11256" y="4273"/>
                  </a:lnTo>
                  <a:lnTo>
                    <a:pt x="10755" y="4626"/>
                  </a:lnTo>
                  <a:lnTo>
                    <a:pt x="10254" y="4980"/>
                  </a:lnTo>
                  <a:lnTo>
                    <a:pt x="9753" y="5363"/>
                  </a:lnTo>
                  <a:lnTo>
                    <a:pt x="9282" y="5746"/>
                  </a:lnTo>
                  <a:lnTo>
                    <a:pt x="8796" y="6144"/>
                  </a:lnTo>
                  <a:lnTo>
                    <a:pt x="8339" y="6556"/>
                  </a:lnTo>
                  <a:lnTo>
                    <a:pt x="7882" y="6983"/>
                  </a:lnTo>
                  <a:lnTo>
                    <a:pt x="7440" y="7425"/>
                  </a:lnTo>
                  <a:lnTo>
                    <a:pt x="6998" y="7867"/>
                  </a:lnTo>
                  <a:lnTo>
                    <a:pt x="6571" y="8339"/>
                  </a:lnTo>
                  <a:lnTo>
                    <a:pt x="6159" y="8810"/>
                  </a:lnTo>
                  <a:lnTo>
                    <a:pt x="5746" y="9296"/>
                  </a:lnTo>
                  <a:lnTo>
                    <a:pt x="5348" y="9782"/>
                  </a:lnTo>
                  <a:lnTo>
                    <a:pt x="4965" y="10283"/>
                  </a:lnTo>
                  <a:lnTo>
                    <a:pt x="4597" y="10799"/>
                  </a:lnTo>
                  <a:lnTo>
                    <a:pt x="4244" y="11329"/>
                  </a:lnTo>
                  <a:lnTo>
                    <a:pt x="3905" y="11845"/>
                  </a:lnTo>
                  <a:lnTo>
                    <a:pt x="3581" y="12375"/>
                  </a:lnTo>
                  <a:lnTo>
                    <a:pt x="3257" y="12920"/>
                  </a:lnTo>
                  <a:lnTo>
                    <a:pt x="2962" y="13465"/>
                  </a:lnTo>
                  <a:lnTo>
                    <a:pt x="2667" y="14025"/>
                  </a:lnTo>
                  <a:lnTo>
                    <a:pt x="2402" y="14570"/>
                  </a:lnTo>
                  <a:lnTo>
                    <a:pt x="2152" y="15145"/>
                  </a:lnTo>
                  <a:lnTo>
                    <a:pt x="1901" y="15705"/>
                  </a:lnTo>
                  <a:lnTo>
                    <a:pt x="1680" y="16279"/>
                  </a:lnTo>
                  <a:lnTo>
                    <a:pt x="1459" y="16869"/>
                  </a:lnTo>
                  <a:lnTo>
                    <a:pt x="1253" y="17443"/>
                  </a:lnTo>
                  <a:lnTo>
                    <a:pt x="1076" y="18032"/>
                  </a:lnTo>
                  <a:lnTo>
                    <a:pt x="899" y="18622"/>
                  </a:lnTo>
                  <a:lnTo>
                    <a:pt x="752" y="19226"/>
                  </a:lnTo>
                  <a:lnTo>
                    <a:pt x="605" y="19830"/>
                  </a:lnTo>
                  <a:lnTo>
                    <a:pt x="472" y="20434"/>
                  </a:lnTo>
                  <a:lnTo>
                    <a:pt x="369" y="21038"/>
                  </a:lnTo>
                  <a:lnTo>
                    <a:pt x="266" y="21642"/>
                  </a:lnTo>
                  <a:lnTo>
                    <a:pt x="192" y="22260"/>
                  </a:lnTo>
                  <a:lnTo>
                    <a:pt x="119" y="22879"/>
                  </a:lnTo>
                  <a:lnTo>
                    <a:pt x="74" y="23498"/>
                  </a:lnTo>
                  <a:lnTo>
                    <a:pt x="30" y="24117"/>
                  </a:lnTo>
                  <a:lnTo>
                    <a:pt x="15" y="24735"/>
                  </a:lnTo>
                  <a:lnTo>
                    <a:pt x="1" y="25354"/>
                  </a:lnTo>
                  <a:lnTo>
                    <a:pt x="15" y="25988"/>
                  </a:lnTo>
                  <a:lnTo>
                    <a:pt x="30" y="26606"/>
                  </a:lnTo>
                  <a:lnTo>
                    <a:pt x="74" y="27240"/>
                  </a:lnTo>
                  <a:lnTo>
                    <a:pt x="133" y="27873"/>
                  </a:lnTo>
                  <a:lnTo>
                    <a:pt x="207" y="28507"/>
                  </a:lnTo>
                  <a:lnTo>
                    <a:pt x="3713" y="28065"/>
                  </a:lnTo>
                  <a:lnTo>
                    <a:pt x="3654" y="27520"/>
                  </a:lnTo>
                  <a:lnTo>
                    <a:pt x="3610" y="26975"/>
                  </a:lnTo>
                  <a:lnTo>
                    <a:pt x="3566" y="26444"/>
                  </a:lnTo>
                  <a:lnTo>
                    <a:pt x="3551" y="25899"/>
                  </a:lnTo>
                  <a:lnTo>
                    <a:pt x="3536" y="25354"/>
                  </a:lnTo>
                  <a:lnTo>
                    <a:pt x="3551" y="24824"/>
                  </a:lnTo>
                  <a:lnTo>
                    <a:pt x="3566" y="24294"/>
                  </a:lnTo>
                  <a:lnTo>
                    <a:pt x="3595" y="23748"/>
                  </a:lnTo>
                  <a:lnTo>
                    <a:pt x="3640" y="23218"/>
                  </a:lnTo>
                  <a:lnTo>
                    <a:pt x="3698" y="22688"/>
                  </a:lnTo>
                  <a:lnTo>
                    <a:pt x="3772" y="22157"/>
                  </a:lnTo>
                  <a:lnTo>
                    <a:pt x="3846" y="21642"/>
                  </a:lnTo>
                  <a:lnTo>
                    <a:pt x="3949" y="21111"/>
                  </a:lnTo>
                  <a:lnTo>
                    <a:pt x="4052" y="20596"/>
                  </a:lnTo>
                  <a:lnTo>
                    <a:pt x="4185" y="20080"/>
                  </a:lnTo>
                  <a:lnTo>
                    <a:pt x="4317" y="19565"/>
                  </a:lnTo>
                  <a:lnTo>
                    <a:pt x="4465" y="19064"/>
                  </a:lnTo>
                  <a:lnTo>
                    <a:pt x="4627" y="18548"/>
                  </a:lnTo>
                  <a:lnTo>
                    <a:pt x="4789" y="18047"/>
                  </a:lnTo>
                  <a:lnTo>
                    <a:pt x="4980" y="17546"/>
                  </a:lnTo>
                  <a:lnTo>
                    <a:pt x="5172" y="17060"/>
                  </a:lnTo>
                  <a:lnTo>
                    <a:pt x="5378" y="16574"/>
                  </a:lnTo>
                  <a:lnTo>
                    <a:pt x="5599" y="16088"/>
                  </a:lnTo>
                  <a:lnTo>
                    <a:pt x="5835" y="15602"/>
                  </a:lnTo>
                  <a:lnTo>
                    <a:pt x="6085" y="15130"/>
                  </a:lnTo>
                  <a:lnTo>
                    <a:pt x="6350" y="14659"/>
                  </a:lnTo>
                  <a:lnTo>
                    <a:pt x="6615" y="14202"/>
                  </a:lnTo>
                  <a:lnTo>
                    <a:pt x="6895" y="13731"/>
                  </a:lnTo>
                  <a:lnTo>
                    <a:pt x="7190" y="13289"/>
                  </a:lnTo>
                  <a:lnTo>
                    <a:pt x="7499" y="12832"/>
                  </a:lnTo>
                  <a:lnTo>
                    <a:pt x="7823" y="12405"/>
                  </a:lnTo>
                  <a:lnTo>
                    <a:pt x="8148" y="11963"/>
                  </a:lnTo>
                  <a:lnTo>
                    <a:pt x="8486" y="11535"/>
                  </a:lnTo>
                  <a:lnTo>
                    <a:pt x="8840" y="11123"/>
                  </a:lnTo>
                  <a:lnTo>
                    <a:pt x="9194" y="10710"/>
                  </a:lnTo>
                  <a:lnTo>
                    <a:pt x="9562" y="10313"/>
                  </a:lnTo>
                  <a:lnTo>
                    <a:pt x="9945" y="9930"/>
                  </a:lnTo>
                  <a:lnTo>
                    <a:pt x="10328" y="9561"/>
                  </a:lnTo>
                  <a:lnTo>
                    <a:pt x="10711" y="9193"/>
                  </a:lnTo>
                  <a:lnTo>
                    <a:pt x="11109" y="8840"/>
                  </a:lnTo>
                  <a:lnTo>
                    <a:pt x="11521" y="8486"/>
                  </a:lnTo>
                  <a:lnTo>
                    <a:pt x="11934" y="8162"/>
                  </a:lnTo>
                  <a:lnTo>
                    <a:pt x="12361" y="7838"/>
                  </a:lnTo>
                  <a:lnTo>
                    <a:pt x="12788" y="7514"/>
                  </a:lnTo>
                  <a:lnTo>
                    <a:pt x="13230" y="7219"/>
                  </a:lnTo>
                  <a:lnTo>
                    <a:pt x="13672" y="6924"/>
                  </a:lnTo>
                  <a:lnTo>
                    <a:pt x="14114" y="6644"/>
                  </a:lnTo>
                  <a:lnTo>
                    <a:pt x="14585" y="6379"/>
                  </a:lnTo>
                  <a:lnTo>
                    <a:pt x="15042" y="6129"/>
                  </a:lnTo>
                  <a:lnTo>
                    <a:pt x="15514" y="5878"/>
                  </a:lnTo>
                  <a:lnTo>
                    <a:pt x="15985" y="5643"/>
                  </a:lnTo>
                  <a:lnTo>
                    <a:pt x="16471" y="5422"/>
                  </a:lnTo>
                  <a:lnTo>
                    <a:pt x="16957" y="5215"/>
                  </a:lnTo>
                  <a:lnTo>
                    <a:pt x="17458" y="5024"/>
                  </a:lnTo>
                  <a:lnTo>
                    <a:pt x="17959" y="4832"/>
                  </a:lnTo>
                  <a:lnTo>
                    <a:pt x="18460" y="4656"/>
                  </a:lnTo>
                  <a:lnTo>
                    <a:pt x="18976" y="4494"/>
                  </a:lnTo>
                  <a:lnTo>
                    <a:pt x="19477" y="4346"/>
                  </a:lnTo>
                  <a:lnTo>
                    <a:pt x="20007" y="4214"/>
                  </a:lnTo>
                  <a:lnTo>
                    <a:pt x="20523" y="4081"/>
                  </a:lnTo>
                  <a:lnTo>
                    <a:pt x="21053" y="3978"/>
                  </a:lnTo>
                  <a:lnTo>
                    <a:pt x="21583" y="3875"/>
                  </a:lnTo>
                  <a:lnTo>
                    <a:pt x="22128" y="3786"/>
                  </a:lnTo>
                  <a:lnTo>
                    <a:pt x="22673" y="3713"/>
                  </a:lnTo>
                  <a:lnTo>
                    <a:pt x="23336" y="3639"/>
                  </a:lnTo>
                  <a:lnTo>
                    <a:pt x="24014" y="3580"/>
                  </a:lnTo>
                  <a:lnTo>
                    <a:pt x="24692" y="3551"/>
                  </a:lnTo>
                  <a:lnTo>
                    <a:pt x="25355" y="3536"/>
                  </a:lnTo>
                  <a:lnTo>
                    <a:pt x="26032" y="3551"/>
                  </a:lnTo>
                  <a:lnTo>
                    <a:pt x="26695" y="3580"/>
                  </a:lnTo>
                  <a:lnTo>
                    <a:pt x="27358" y="3624"/>
                  </a:lnTo>
                  <a:lnTo>
                    <a:pt x="28021" y="3698"/>
                  </a:lnTo>
                  <a:lnTo>
                    <a:pt x="28684" y="3786"/>
                  </a:lnTo>
                  <a:lnTo>
                    <a:pt x="29332" y="3904"/>
                  </a:lnTo>
                  <a:lnTo>
                    <a:pt x="29981" y="4037"/>
                  </a:lnTo>
                  <a:lnTo>
                    <a:pt x="30629" y="4184"/>
                  </a:lnTo>
                  <a:lnTo>
                    <a:pt x="31262" y="4346"/>
                  </a:lnTo>
                  <a:lnTo>
                    <a:pt x="31896" y="4538"/>
                  </a:lnTo>
                  <a:lnTo>
                    <a:pt x="32529" y="4744"/>
                  </a:lnTo>
                  <a:lnTo>
                    <a:pt x="33148" y="4980"/>
                  </a:lnTo>
                  <a:lnTo>
                    <a:pt x="33752" y="5215"/>
                  </a:lnTo>
                  <a:lnTo>
                    <a:pt x="34371" y="5481"/>
                  </a:lnTo>
                  <a:lnTo>
                    <a:pt x="34960" y="5760"/>
                  </a:lnTo>
                  <a:lnTo>
                    <a:pt x="35549" y="6070"/>
                  </a:lnTo>
                  <a:lnTo>
                    <a:pt x="36139" y="6379"/>
                  </a:lnTo>
                  <a:lnTo>
                    <a:pt x="36698" y="6718"/>
                  </a:lnTo>
                  <a:lnTo>
                    <a:pt x="37258" y="7072"/>
                  </a:lnTo>
                  <a:lnTo>
                    <a:pt x="37818" y="7440"/>
                  </a:lnTo>
                  <a:lnTo>
                    <a:pt x="38363" y="7838"/>
                  </a:lnTo>
                  <a:lnTo>
                    <a:pt x="38893" y="8235"/>
                  </a:lnTo>
                  <a:lnTo>
                    <a:pt x="39409" y="8663"/>
                  </a:lnTo>
                  <a:lnTo>
                    <a:pt x="39910" y="9105"/>
                  </a:lnTo>
                  <a:lnTo>
                    <a:pt x="40411" y="9561"/>
                  </a:lnTo>
                  <a:lnTo>
                    <a:pt x="40897" y="10033"/>
                  </a:lnTo>
                  <a:lnTo>
                    <a:pt x="41354" y="10519"/>
                  </a:lnTo>
                  <a:lnTo>
                    <a:pt x="41810" y="11020"/>
                  </a:lnTo>
                  <a:lnTo>
                    <a:pt x="44492" y="8677"/>
                  </a:lnTo>
                  <a:lnTo>
                    <a:pt x="44020" y="8177"/>
                  </a:lnTo>
                  <a:lnTo>
                    <a:pt x="43549" y="7676"/>
                  </a:lnTo>
                  <a:lnTo>
                    <a:pt x="43063" y="7190"/>
                  </a:lnTo>
                  <a:lnTo>
                    <a:pt x="42562" y="6718"/>
                  </a:lnTo>
                  <a:lnTo>
                    <a:pt x="42061" y="6261"/>
                  </a:lnTo>
                  <a:lnTo>
                    <a:pt x="41545" y="5819"/>
                  </a:lnTo>
                  <a:lnTo>
                    <a:pt x="41015" y="5392"/>
                  </a:lnTo>
                  <a:lnTo>
                    <a:pt x="40470" y="4980"/>
                  </a:lnTo>
                  <a:lnTo>
                    <a:pt x="39925" y="4582"/>
                  </a:lnTo>
                  <a:lnTo>
                    <a:pt x="39365" y="4214"/>
                  </a:lnTo>
                  <a:lnTo>
                    <a:pt x="38790" y="3845"/>
                  </a:lnTo>
                  <a:lnTo>
                    <a:pt x="38216" y="3492"/>
                  </a:lnTo>
                  <a:lnTo>
                    <a:pt x="37641" y="3168"/>
                  </a:lnTo>
                  <a:lnTo>
                    <a:pt x="37037" y="2844"/>
                  </a:lnTo>
                  <a:lnTo>
                    <a:pt x="36448" y="2549"/>
                  </a:lnTo>
                  <a:lnTo>
                    <a:pt x="35829" y="2254"/>
                  </a:lnTo>
                  <a:lnTo>
                    <a:pt x="35225" y="1989"/>
                  </a:lnTo>
                  <a:lnTo>
                    <a:pt x="34606" y="1739"/>
                  </a:lnTo>
                  <a:lnTo>
                    <a:pt x="33973" y="1503"/>
                  </a:lnTo>
                  <a:lnTo>
                    <a:pt x="33339" y="1282"/>
                  </a:lnTo>
                  <a:lnTo>
                    <a:pt x="32691" y="1076"/>
                  </a:lnTo>
                  <a:lnTo>
                    <a:pt x="32058" y="899"/>
                  </a:lnTo>
                  <a:lnTo>
                    <a:pt x="31410" y="722"/>
                  </a:lnTo>
                  <a:lnTo>
                    <a:pt x="30747" y="575"/>
                  </a:lnTo>
                  <a:lnTo>
                    <a:pt x="30084" y="442"/>
                  </a:lnTo>
                  <a:lnTo>
                    <a:pt x="29421" y="324"/>
                  </a:lnTo>
                  <a:lnTo>
                    <a:pt x="28758" y="221"/>
                  </a:lnTo>
                  <a:lnTo>
                    <a:pt x="28095" y="148"/>
                  </a:lnTo>
                  <a:lnTo>
                    <a:pt x="27417" y="74"/>
                  </a:lnTo>
                  <a:lnTo>
                    <a:pt x="26739" y="30"/>
                  </a:lnTo>
                  <a:lnTo>
                    <a:pt x="260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1613493" y="1745766"/>
              <a:ext cx="570279" cy="585822"/>
            </a:xfrm>
            <a:custGeom>
              <a:avLst/>
              <a:gdLst/>
              <a:ahLst/>
              <a:cxnLst/>
              <a:rect l="l" t="t" r="r" b="b"/>
              <a:pathLst>
                <a:path w="50267" h="51637" extrusionOk="0">
                  <a:moveTo>
                    <a:pt x="45331" y="0"/>
                  </a:moveTo>
                  <a:lnTo>
                    <a:pt x="42812" y="1429"/>
                  </a:lnTo>
                  <a:lnTo>
                    <a:pt x="43180" y="2122"/>
                  </a:lnTo>
                  <a:lnTo>
                    <a:pt x="43549" y="2814"/>
                  </a:lnTo>
                  <a:lnTo>
                    <a:pt x="43887" y="3507"/>
                  </a:lnTo>
                  <a:lnTo>
                    <a:pt x="44211" y="4214"/>
                  </a:lnTo>
                  <a:lnTo>
                    <a:pt x="44506" y="4921"/>
                  </a:lnTo>
                  <a:lnTo>
                    <a:pt x="44801" y="5628"/>
                  </a:lnTo>
                  <a:lnTo>
                    <a:pt x="45066" y="6350"/>
                  </a:lnTo>
                  <a:lnTo>
                    <a:pt x="45316" y="7087"/>
                  </a:lnTo>
                  <a:lnTo>
                    <a:pt x="45537" y="7808"/>
                  </a:lnTo>
                  <a:lnTo>
                    <a:pt x="45758" y="8545"/>
                  </a:lnTo>
                  <a:lnTo>
                    <a:pt x="45950" y="9282"/>
                  </a:lnTo>
                  <a:lnTo>
                    <a:pt x="46127" y="10018"/>
                  </a:lnTo>
                  <a:lnTo>
                    <a:pt x="46274" y="10770"/>
                  </a:lnTo>
                  <a:lnTo>
                    <a:pt x="46421" y="11521"/>
                  </a:lnTo>
                  <a:lnTo>
                    <a:pt x="46539" y="12258"/>
                  </a:lnTo>
                  <a:lnTo>
                    <a:pt x="46642" y="13024"/>
                  </a:lnTo>
                  <a:lnTo>
                    <a:pt x="46731" y="13775"/>
                  </a:lnTo>
                  <a:lnTo>
                    <a:pt x="46790" y="14526"/>
                  </a:lnTo>
                  <a:lnTo>
                    <a:pt x="46834" y="15292"/>
                  </a:lnTo>
                  <a:lnTo>
                    <a:pt x="46863" y="16058"/>
                  </a:lnTo>
                  <a:lnTo>
                    <a:pt x="46863" y="16810"/>
                  </a:lnTo>
                  <a:lnTo>
                    <a:pt x="46863" y="17576"/>
                  </a:lnTo>
                  <a:lnTo>
                    <a:pt x="46834" y="18342"/>
                  </a:lnTo>
                  <a:lnTo>
                    <a:pt x="46775" y="19108"/>
                  </a:lnTo>
                  <a:lnTo>
                    <a:pt x="46716" y="19874"/>
                  </a:lnTo>
                  <a:lnTo>
                    <a:pt x="46628" y="20625"/>
                  </a:lnTo>
                  <a:lnTo>
                    <a:pt x="46524" y="21392"/>
                  </a:lnTo>
                  <a:lnTo>
                    <a:pt x="46392" y="22158"/>
                  </a:lnTo>
                  <a:lnTo>
                    <a:pt x="46259" y="22924"/>
                  </a:lnTo>
                  <a:lnTo>
                    <a:pt x="46097" y="23675"/>
                  </a:lnTo>
                  <a:lnTo>
                    <a:pt x="45906" y="24441"/>
                  </a:lnTo>
                  <a:lnTo>
                    <a:pt x="45714" y="25192"/>
                  </a:lnTo>
                  <a:lnTo>
                    <a:pt x="45493" y="25944"/>
                  </a:lnTo>
                  <a:lnTo>
                    <a:pt x="45257" y="26680"/>
                  </a:lnTo>
                  <a:lnTo>
                    <a:pt x="45007" y="27417"/>
                  </a:lnTo>
                  <a:lnTo>
                    <a:pt x="44727" y="28154"/>
                  </a:lnTo>
                  <a:lnTo>
                    <a:pt x="44447" y="28861"/>
                  </a:lnTo>
                  <a:lnTo>
                    <a:pt x="44138" y="29568"/>
                  </a:lnTo>
                  <a:lnTo>
                    <a:pt x="43814" y="30275"/>
                  </a:lnTo>
                  <a:lnTo>
                    <a:pt x="43475" y="30953"/>
                  </a:lnTo>
                  <a:lnTo>
                    <a:pt x="43121" y="31645"/>
                  </a:lnTo>
                  <a:lnTo>
                    <a:pt x="42753" y="32308"/>
                  </a:lnTo>
                  <a:lnTo>
                    <a:pt x="42370" y="32971"/>
                  </a:lnTo>
                  <a:lnTo>
                    <a:pt x="41972" y="33619"/>
                  </a:lnTo>
                  <a:lnTo>
                    <a:pt x="41560" y="34253"/>
                  </a:lnTo>
                  <a:lnTo>
                    <a:pt x="41132" y="34886"/>
                  </a:lnTo>
                  <a:lnTo>
                    <a:pt x="40676" y="35490"/>
                  </a:lnTo>
                  <a:lnTo>
                    <a:pt x="40219" y="36094"/>
                  </a:lnTo>
                  <a:lnTo>
                    <a:pt x="39748" y="36698"/>
                  </a:lnTo>
                  <a:lnTo>
                    <a:pt x="39247" y="37273"/>
                  </a:lnTo>
                  <a:lnTo>
                    <a:pt x="38746" y="37847"/>
                  </a:lnTo>
                  <a:lnTo>
                    <a:pt x="38230" y="38407"/>
                  </a:lnTo>
                  <a:lnTo>
                    <a:pt x="37700" y="38952"/>
                  </a:lnTo>
                  <a:lnTo>
                    <a:pt x="37155" y="39483"/>
                  </a:lnTo>
                  <a:lnTo>
                    <a:pt x="36595" y="39998"/>
                  </a:lnTo>
                  <a:lnTo>
                    <a:pt x="36020" y="40499"/>
                  </a:lnTo>
                  <a:lnTo>
                    <a:pt x="35431" y="41000"/>
                  </a:lnTo>
                  <a:lnTo>
                    <a:pt x="34827" y="41471"/>
                  </a:lnTo>
                  <a:lnTo>
                    <a:pt x="34208" y="41943"/>
                  </a:lnTo>
                  <a:lnTo>
                    <a:pt x="33590" y="42385"/>
                  </a:lnTo>
                  <a:lnTo>
                    <a:pt x="32941" y="42827"/>
                  </a:lnTo>
                  <a:lnTo>
                    <a:pt x="32293" y="43254"/>
                  </a:lnTo>
                  <a:lnTo>
                    <a:pt x="31630" y="43652"/>
                  </a:lnTo>
                  <a:lnTo>
                    <a:pt x="30953" y="44050"/>
                  </a:lnTo>
                  <a:lnTo>
                    <a:pt x="30098" y="44521"/>
                  </a:lnTo>
                  <a:lnTo>
                    <a:pt x="29229" y="44948"/>
                  </a:lnTo>
                  <a:lnTo>
                    <a:pt x="28360" y="45361"/>
                  </a:lnTo>
                  <a:lnTo>
                    <a:pt x="27476" y="45744"/>
                  </a:lnTo>
                  <a:lnTo>
                    <a:pt x="26577" y="46097"/>
                  </a:lnTo>
                  <a:lnTo>
                    <a:pt x="25678" y="46421"/>
                  </a:lnTo>
                  <a:lnTo>
                    <a:pt x="24765" y="46716"/>
                  </a:lnTo>
                  <a:lnTo>
                    <a:pt x="23852" y="46981"/>
                  </a:lnTo>
                  <a:lnTo>
                    <a:pt x="22938" y="47217"/>
                  </a:lnTo>
                  <a:lnTo>
                    <a:pt x="22010" y="47423"/>
                  </a:lnTo>
                  <a:lnTo>
                    <a:pt x="21067" y="47615"/>
                  </a:lnTo>
                  <a:lnTo>
                    <a:pt x="20139" y="47762"/>
                  </a:lnTo>
                  <a:lnTo>
                    <a:pt x="19196" y="47895"/>
                  </a:lnTo>
                  <a:lnTo>
                    <a:pt x="18254" y="47983"/>
                  </a:lnTo>
                  <a:lnTo>
                    <a:pt x="17311" y="48057"/>
                  </a:lnTo>
                  <a:lnTo>
                    <a:pt x="16368" y="48086"/>
                  </a:lnTo>
                  <a:lnTo>
                    <a:pt x="15425" y="48101"/>
                  </a:lnTo>
                  <a:lnTo>
                    <a:pt x="14482" y="48086"/>
                  </a:lnTo>
                  <a:lnTo>
                    <a:pt x="13525" y="48042"/>
                  </a:lnTo>
                  <a:lnTo>
                    <a:pt x="12582" y="47954"/>
                  </a:lnTo>
                  <a:lnTo>
                    <a:pt x="11639" y="47850"/>
                  </a:lnTo>
                  <a:lnTo>
                    <a:pt x="10711" y="47718"/>
                  </a:lnTo>
                  <a:lnTo>
                    <a:pt x="9768" y="47556"/>
                  </a:lnTo>
                  <a:lnTo>
                    <a:pt x="8840" y="47364"/>
                  </a:lnTo>
                  <a:lnTo>
                    <a:pt x="7912" y="47143"/>
                  </a:lnTo>
                  <a:lnTo>
                    <a:pt x="6983" y="46893"/>
                  </a:lnTo>
                  <a:lnTo>
                    <a:pt x="6070" y="46628"/>
                  </a:lnTo>
                  <a:lnTo>
                    <a:pt x="5157" y="46318"/>
                  </a:lnTo>
                  <a:lnTo>
                    <a:pt x="4243" y="45979"/>
                  </a:lnTo>
                  <a:lnTo>
                    <a:pt x="3345" y="45611"/>
                  </a:lnTo>
                  <a:lnTo>
                    <a:pt x="2461" y="45228"/>
                  </a:lnTo>
                  <a:lnTo>
                    <a:pt x="1577" y="44801"/>
                  </a:lnTo>
                  <a:lnTo>
                    <a:pt x="0" y="47954"/>
                  </a:lnTo>
                  <a:lnTo>
                    <a:pt x="973" y="48425"/>
                  </a:lnTo>
                  <a:lnTo>
                    <a:pt x="1960" y="48867"/>
                  </a:lnTo>
                  <a:lnTo>
                    <a:pt x="2962" y="49279"/>
                  </a:lnTo>
                  <a:lnTo>
                    <a:pt x="3963" y="49648"/>
                  </a:lnTo>
                  <a:lnTo>
                    <a:pt x="4980" y="49987"/>
                  </a:lnTo>
                  <a:lnTo>
                    <a:pt x="6011" y="50296"/>
                  </a:lnTo>
                  <a:lnTo>
                    <a:pt x="7042" y="50576"/>
                  </a:lnTo>
                  <a:lnTo>
                    <a:pt x="8074" y="50812"/>
                  </a:lnTo>
                  <a:lnTo>
                    <a:pt x="9105" y="51033"/>
                  </a:lnTo>
                  <a:lnTo>
                    <a:pt x="10151" y="51209"/>
                  </a:lnTo>
                  <a:lnTo>
                    <a:pt x="11197" y="51357"/>
                  </a:lnTo>
                  <a:lnTo>
                    <a:pt x="12243" y="51475"/>
                  </a:lnTo>
                  <a:lnTo>
                    <a:pt x="13304" y="51563"/>
                  </a:lnTo>
                  <a:lnTo>
                    <a:pt x="14350" y="51622"/>
                  </a:lnTo>
                  <a:lnTo>
                    <a:pt x="15410" y="51637"/>
                  </a:lnTo>
                  <a:lnTo>
                    <a:pt x="16456" y="51622"/>
                  </a:lnTo>
                  <a:lnTo>
                    <a:pt x="17517" y="51578"/>
                  </a:lnTo>
                  <a:lnTo>
                    <a:pt x="18563" y="51504"/>
                  </a:lnTo>
                  <a:lnTo>
                    <a:pt x="19609" y="51401"/>
                  </a:lnTo>
                  <a:lnTo>
                    <a:pt x="20655" y="51268"/>
                  </a:lnTo>
                  <a:lnTo>
                    <a:pt x="21701" y="51092"/>
                  </a:lnTo>
                  <a:lnTo>
                    <a:pt x="22732" y="50900"/>
                  </a:lnTo>
                  <a:lnTo>
                    <a:pt x="23763" y="50664"/>
                  </a:lnTo>
                  <a:lnTo>
                    <a:pt x="24795" y="50399"/>
                  </a:lnTo>
                  <a:lnTo>
                    <a:pt x="25811" y="50104"/>
                  </a:lnTo>
                  <a:lnTo>
                    <a:pt x="26828" y="49766"/>
                  </a:lnTo>
                  <a:lnTo>
                    <a:pt x="27829" y="49412"/>
                  </a:lnTo>
                  <a:lnTo>
                    <a:pt x="28816" y="49014"/>
                  </a:lnTo>
                  <a:lnTo>
                    <a:pt x="29803" y="48602"/>
                  </a:lnTo>
                  <a:lnTo>
                    <a:pt x="30776" y="48145"/>
                  </a:lnTo>
                  <a:lnTo>
                    <a:pt x="31748" y="47659"/>
                  </a:lnTo>
                  <a:lnTo>
                    <a:pt x="32691" y="47143"/>
                  </a:lnTo>
                  <a:lnTo>
                    <a:pt x="33442" y="46701"/>
                  </a:lnTo>
                  <a:lnTo>
                    <a:pt x="34194" y="46245"/>
                  </a:lnTo>
                  <a:lnTo>
                    <a:pt x="34916" y="45773"/>
                  </a:lnTo>
                  <a:lnTo>
                    <a:pt x="35623" y="45287"/>
                  </a:lnTo>
                  <a:lnTo>
                    <a:pt x="36330" y="44786"/>
                  </a:lnTo>
                  <a:lnTo>
                    <a:pt x="37007" y="44271"/>
                  </a:lnTo>
                  <a:lnTo>
                    <a:pt x="37670" y="43740"/>
                  </a:lnTo>
                  <a:lnTo>
                    <a:pt x="38333" y="43180"/>
                  </a:lnTo>
                  <a:lnTo>
                    <a:pt x="38967" y="42621"/>
                  </a:lnTo>
                  <a:lnTo>
                    <a:pt x="39586" y="42046"/>
                  </a:lnTo>
                  <a:lnTo>
                    <a:pt x="40204" y="41457"/>
                  </a:lnTo>
                  <a:lnTo>
                    <a:pt x="40794" y="40853"/>
                  </a:lnTo>
                  <a:lnTo>
                    <a:pt x="41368" y="40219"/>
                  </a:lnTo>
                  <a:lnTo>
                    <a:pt x="41928" y="39586"/>
                  </a:lnTo>
                  <a:lnTo>
                    <a:pt x="42488" y="38937"/>
                  </a:lnTo>
                  <a:lnTo>
                    <a:pt x="43003" y="38289"/>
                  </a:lnTo>
                  <a:lnTo>
                    <a:pt x="43519" y="37612"/>
                  </a:lnTo>
                  <a:lnTo>
                    <a:pt x="44020" y="36919"/>
                  </a:lnTo>
                  <a:lnTo>
                    <a:pt x="44506" y="36227"/>
                  </a:lnTo>
                  <a:lnTo>
                    <a:pt x="44963" y="35520"/>
                  </a:lnTo>
                  <a:lnTo>
                    <a:pt x="45405" y="34798"/>
                  </a:lnTo>
                  <a:lnTo>
                    <a:pt x="45832" y="34061"/>
                  </a:lnTo>
                  <a:lnTo>
                    <a:pt x="46244" y="33310"/>
                  </a:lnTo>
                  <a:lnTo>
                    <a:pt x="46642" y="32558"/>
                  </a:lnTo>
                  <a:lnTo>
                    <a:pt x="47011" y="31792"/>
                  </a:lnTo>
                  <a:lnTo>
                    <a:pt x="47364" y="31012"/>
                  </a:lnTo>
                  <a:lnTo>
                    <a:pt x="47703" y="30231"/>
                  </a:lnTo>
                  <a:lnTo>
                    <a:pt x="48027" y="29421"/>
                  </a:lnTo>
                  <a:lnTo>
                    <a:pt x="48336" y="28625"/>
                  </a:lnTo>
                  <a:lnTo>
                    <a:pt x="48616" y="27800"/>
                  </a:lnTo>
                  <a:lnTo>
                    <a:pt x="48867" y="26975"/>
                  </a:lnTo>
                  <a:lnTo>
                    <a:pt x="49117" y="26135"/>
                  </a:lnTo>
                  <a:lnTo>
                    <a:pt x="49338" y="25296"/>
                  </a:lnTo>
                  <a:lnTo>
                    <a:pt x="49530" y="24456"/>
                  </a:lnTo>
                  <a:lnTo>
                    <a:pt x="49707" y="23616"/>
                  </a:lnTo>
                  <a:lnTo>
                    <a:pt x="49854" y="22776"/>
                  </a:lnTo>
                  <a:lnTo>
                    <a:pt x="49986" y="21937"/>
                  </a:lnTo>
                  <a:lnTo>
                    <a:pt x="50090" y="21097"/>
                  </a:lnTo>
                  <a:lnTo>
                    <a:pt x="50163" y="20257"/>
                  </a:lnTo>
                  <a:lnTo>
                    <a:pt x="50222" y="19417"/>
                  </a:lnTo>
                  <a:lnTo>
                    <a:pt x="50252" y="18578"/>
                  </a:lnTo>
                  <a:lnTo>
                    <a:pt x="50266" y="17738"/>
                  </a:lnTo>
                  <a:lnTo>
                    <a:pt x="50252" y="16898"/>
                  </a:lnTo>
                  <a:lnTo>
                    <a:pt x="50222" y="16073"/>
                  </a:lnTo>
                  <a:lnTo>
                    <a:pt x="50163" y="15233"/>
                  </a:lnTo>
                  <a:lnTo>
                    <a:pt x="50090" y="14408"/>
                  </a:lnTo>
                  <a:lnTo>
                    <a:pt x="49986" y="13569"/>
                  </a:lnTo>
                  <a:lnTo>
                    <a:pt x="49869" y="12744"/>
                  </a:lnTo>
                  <a:lnTo>
                    <a:pt x="49736" y="11919"/>
                  </a:lnTo>
                  <a:lnTo>
                    <a:pt x="49574" y="11094"/>
                  </a:lnTo>
                  <a:lnTo>
                    <a:pt x="49397" y="10283"/>
                  </a:lnTo>
                  <a:lnTo>
                    <a:pt x="49191" y="9473"/>
                  </a:lnTo>
                  <a:lnTo>
                    <a:pt x="48985" y="8648"/>
                  </a:lnTo>
                  <a:lnTo>
                    <a:pt x="48734" y="7853"/>
                  </a:lnTo>
                  <a:lnTo>
                    <a:pt x="48484" y="7042"/>
                  </a:lnTo>
                  <a:lnTo>
                    <a:pt x="48204" y="6247"/>
                  </a:lnTo>
                  <a:lnTo>
                    <a:pt x="47909" y="5451"/>
                  </a:lnTo>
                  <a:lnTo>
                    <a:pt x="47600" y="4656"/>
                  </a:lnTo>
                  <a:lnTo>
                    <a:pt x="47261" y="3860"/>
                  </a:lnTo>
                  <a:lnTo>
                    <a:pt x="46907" y="3079"/>
                  </a:lnTo>
                  <a:lnTo>
                    <a:pt x="46539" y="2299"/>
                  </a:lnTo>
                  <a:lnTo>
                    <a:pt x="46156" y="1533"/>
                  </a:lnTo>
                  <a:lnTo>
                    <a:pt x="45758" y="767"/>
                  </a:lnTo>
                  <a:lnTo>
                    <a:pt x="453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1514553" y="1852568"/>
              <a:ext cx="223633" cy="278293"/>
            </a:xfrm>
            <a:custGeom>
              <a:avLst/>
              <a:gdLst/>
              <a:ahLst/>
              <a:cxnLst/>
              <a:rect l="l" t="t" r="r" b="b"/>
              <a:pathLst>
                <a:path w="19712" h="24530" extrusionOk="0">
                  <a:moveTo>
                    <a:pt x="118" y="0"/>
                  </a:moveTo>
                  <a:lnTo>
                    <a:pt x="74" y="560"/>
                  </a:lnTo>
                  <a:lnTo>
                    <a:pt x="30" y="1135"/>
                  </a:lnTo>
                  <a:lnTo>
                    <a:pt x="15" y="1694"/>
                  </a:lnTo>
                  <a:lnTo>
                    <a:pt x="0" y="2254"/>
                  </a:lnTo>
                  <a:lnTo>
                    <a:pt x="15" y="2814"/>
                  </a:lnTo>
                  <a:lnTo>
                    <a:pt x="30" y="3374"/>
                  </a:lnTo>
                  <a:lnTo>
                    <a:pt x="74" y="3934"/>
                  </a:lnTo>
                  <a:lnTo>
                    <a:pt x="118" y="4494"/>
                  </a:lnTo>
                  <a:lnTo>
                    <a:pt x="177" y="5039"/>
                  </a:lnTo>
                  <a:lnTo>
                    <a:pt x="251" y="5584"/>
                  </a:lnTo>
                  <a:lnTo>
                    <a:pt x="339" y="6129"/>
                  </a:lnTo>
                  <a:lnTo>
                    <a:pt x="442" y="6674"/>
                  </a:lnTo>
                  <a:lnTo>
                    <a:pt x="560" y="7204"/>
                  </a:lnTo>
                  <a:lnTo>
                    <a:pt x="678" y="7735"/>
                  </a:lnTo>
                  <a:lnTo>
                    <a:pt x="825" y="8265"/>
                  </a:lnTo>
                  <a:lnTo>
                    <a:pt x="972" y="8795"/>
                  </a:lnTo>
                  <a:lnTo>
                    <a:pt x="1134" y="9311"/>
                  </a:lnTo>
                  <a:lnTo>
                    <a:pt x="1311" y="9827"/>
                  </a:lnTo>
                  <a:lnTo>
                    <a:pt x="1503" y="10328"/>
                  </a:lnTo>
                  <a:lnTo>
                    <a:pt x="1694" y="10828"/>
                  </a:lnTo>
                  <a:lnTo>
                    <a:pt x="1901" y="11329"/>
                  </a:lnTo>
                  <a:lnTo>
                    <a:pt x="2121" y="11815"/>
                  </a:lnTo>
                  <a:lnTo>
                    <a:pt x="2357" y="12302"/>
                  </a:lnTo>
                  <a:lnTo>
                    <a:pt x="2608" y="12788"/>
                  </a:lnTo>
                  <a:lnTo>
                    <a:pt x="2858" y="13259"/>
                  </a:lnTo>
                  <a:lnTo>
                    <a:pt x="3123" y="13731"/>
                  </a:lnTo>
                  <a:lnTo>
                    <a:pt x="3388" y="14187"/>
                  </a:lnTo>
                  <a:lnTo>
                    <a:pt x="3683" y="14644"/>
                  </a:lnTo>
                  <a:lnTo>
                    <a:pt x="3978" y="15086"/>
                  </a:lnTo>
                  <a:lnTo>
                    <a:pt x="4272" y="15528"/>
                  </a:lnTo>
                  <a:lnTo>
                    <a:pt x="4596" y="15955"/>
                  </a:lnTo>
                  <a:lnTo>
                    <a:pt x="4921" y="16382"/>
                  </a:lnTo>
                  <a:lnTo>
                    <a:pt x="5245" y="16795"/>
                  </a:lnTo>
                  <a:lnTo>
                    <a:pt x="5598" y="17207"/>
                  </a:lnTo>
                  <a:lnTo>
                    <a:pt x="5937" y="17605"/>
                  </a:lnTo>
                  <a:lnTo>
                    <a:pt x="6305" y="17988"/>
                  </a:lnTo>
                  <a:lnTo>
                    <a:pt x="6674" y="18371"/>
                  </a:lnTo>
                  <a:lnTo>
                    <a:pt x="7057" y="18740"/>
                  </a:lnTo>
                  <a:lnTo>
                    <a:pt x="7440" y="19108"/>
                  </a:lnTo>
                  <a:lnTo>
                    <a:pt x="7838" y="19461"/>
                  </a:lnTo>
                  <a:lnTo>
                    <a:pt x="8235" y="19800"/>
                  </a:lnTo>
                  <a:lnTo>
                    <a:pt x="8648" y="20139"/>
                  </a:lnTo>
                  <a:lnTo>
                    <a:pt x="9060" y="20463"/>
                  </a:lnTo>
                  <a:lnTo>
                    <a:pt x="9488" y="20773"/>
                  </a:lnTo>
                  <a:lnTo>
                    <a:pt x="9929" y="21067"/>
                  </a:lnTo>
                  <a:lnTo>
                    <a:pt x="10371" y="21362"/>
                  </a:lnTo>
                  <a:lnTo>
                    <a:pt x="10813" y="21642"/>
                  </a:lnTo>
                  <a:lnTo>
                    <a:pt x="11270" y="21922"/>
                  </a:lnTo>
                  <a:lnTo>
                    <a:pt x="11727" y="22172"/>
                  </a:lnTo>
                  <a:lnTo>
                    <a:pt x="12198" y="22423"/>
                  </a:lnTo>
                  <a:lnTo>
                    <a:pt x="12670" y="22658"/>
                  </a:lnTo>
                  <a:lnTo>
                    <a:pt x="13156" y="22879"/>
                  </a:lnTo>
                  <a:lnTo>
                    <a:pt x="13642" y="23086"/>
                  </a:lnTo>
                  <a:lnTo>
                    <a:pt x="14128" y="23292"/>
                  </a:lnTo>
                  <a:lnTo>
                    <a:pt x="14629" y="23469"/>
                  </a:lnTo>
                  <a:lnTo>
                    <a:pt x="15145" y="23645"/>
                  </a:lnTo>
                  <a:lnTo>
                    <a:pt x="15646" y="23807"/>
                  </a:lnTo>
                  <a:lnTo>
                    <a:pt x="16161" y="23955"/>
                  </a:lnTo>
                  <a:lnTo>
                    <a:pt x="16677" y="24087"/>
                  </a:lnTo>
                  <a:lnTo>
                    <a:pt x="17207" y="24205"/>
                  </a:lnTo>
                  <a:lnTo>
                    <a:pt x="17737" y="24308"/>
                  </a:lnTo>
                  <a:lnTo>
                    <a:pt x="18268" y="24397"/>
                  </a:lnTo>
                  <a:lnTo>
                    <a:pt x="18813" y="24470"/>
                  </a:lnTo>
                  <a:lnTo>
                    <a:pt x="19358" y="24529"/>
                  </a:lnTo>
                  <a:lnTo>
                    <a:pt x="19712" y="21008"/>
                  </a:lnTo>
                  <a:lnTo>
                    <a:pt x="19255" y="20964"/>
                  </a:lnTo>
                  <a:lnTo>
                    <a:pt x="18798" y="20905"/>
                  </a:lnTo>
                  <a:lnTo>
                    <a:pt x="18356" y="20817"/>
                  </a:lnTo>
                  <a:lnTo>
                    <a:pt x="17914" y="20728"/>
                  </a:lnTo>
                  <a:lnTo>
                    <a:pt x="17472" y="20640"/>
                  </a:lnTo>
                  <a:lnTo>
                    <a:pt x="17045" y="20522"/>
                  </a:lnTo>
                  <a:lnTo>
                    <a:pt x="16603" y="20404"/>
                  </a:lnTo>
                  <a:lnTo>
                    <a:pt x="16191" y="20272"/>
                  </a:lnTo>
                  <a:lnTo>
                    <a:pt x="15763" y="20124"/>
                  </a:lnTo>
                  <a:lnTo>
                    <a:pt x="15351" y="19962"/>
                  </a:lnTo>
                  <a:lnTo>
                    <a:pt x="14938" y="19800"/>
                  </a:lnTo>
                  <a:lnTo>
                    <a:pt x="14526" y="19623"/>
                  </a:lnTo>
                  <a:lnTo>
                    <a:pt x="14128" y="19432"/>
                  </a:lnTo>
                  <a:lnTo>
                    <a:pt x="13730" y="19240"/>
                  </a:lnTo>
                  <a:lnTo>
                    <a:pt x="13333" y="19034"/>
                  </a:lnTo>
                  <a:lnTo>
                    <a:pt x="12950" y="18813"/>
                  </a:lnTo>
                  <a:lnTo>
                    <a:pt x="12567" y="18592"/>
                  </a:lnTo>
                  <a:lnTo>
                    <a:pt x="12198" y="18357"/>
                  </a:lnTo>
                  <a:lnTo>
                    <a:pt x="11830" y="18106"/>
                  </a:lnTo>
                  <a:lnTo>
                    <a:pt x="11462" y="17856"/>
                  </a:lnTo>
                  <a:lnTo>
                    <a:pt x="11108" y="17590"/>
                  </a:lnTo>
                  <a:lnTo>
                    <a:pt x="10754" y="17311"/>
                  </a:lnTo>
                  <a:lnTo>
                    <a:pt x="10416" y="17031"/>
                  </a:lnTo>
                  <a:lnTo>
                    <a:pt x="10077" y="16751"/>
                  </a:lnTo>
                  <a:lnTo>
                    <a:pt x="9753" y="16441"/>
                  </a:lnTo>
                  <a:lnTo>
                    <a:pt x="9429" y="16147"/>
                  </a:lnTo>
                  <a:lnTo>
                    <a:pt x="9119" y="15823"/>
                  </a:lnTo>
                  <a:lnTo>
                    <a:pt x="8810" y="15513"/>
                  </a:lnTo>
                  <a:lnTo>
                    <a:pt x="8500" y="15174"/>
                  </a:lnTo>
                  <a:lnTo>
                    <a:pt x="8206" y="14850"/>
                  </a:lnTo>
                  <a:lnTo>
                    <a:pt x="7926" y="14497"/>
                  </a:lnTo>
                  <a:lnTo>
                    <a:pt x="7646" y="14158"/>
                  </a:lnTo>
                  <a:lnTo>
                    <a:pt x="7381" y="13790"/>
                  </a:lnTo>
                  <a:lnTo>
                    <a:pt x="7116" y="13436"/>
                  </a:lnTo>
                  <a:lnTo>
                    <a:pt x="6850" y="13068"/>
                  </a:lnTo>
                  <a:lnTo>
                    <a:pt x="6615" y="12685"/>
                  </a:lnTo>
                  <a:lnTo>
                    <a:pt x="6379" y="12302"/>
                  </a:lnTo>
                  <a:lnTo>
                    <a:pt x="6143" y="11919"/>
                  </a:lnTo>
                  <a:lnTo>
                    <a:pt x="5922" y="11521"/>
                  </a:lnTo>
                  <a:lnTo>
                    <a:pt x="5716" y="11123"/>
                  </a:lnTo>
                  <a:lnTo>
                    <a:pt x="5510" y="10725"/>
                  </a:lnTo>
                  <a:lnTo>
                    <a:pt x="5318" y="10313"/>
                  </a:lnTo>
                  <a:lnTo>
                    <a:pt x="5127" y="9900"/>
                  </a:lnTo>
                  <a:lnTo>
                    <a:pt x="4965" y="9473"/>
                  </a:lnTo>
                  <a:lnTo>
                    <a:pt x="4788" y="9046"/>
                  </a:lnTo>
                  <a:lnTo>
                    <a:pt x="4641" y="8619"/>
                  </a:lnTo>
                  <a:lnTo>
                    <a:pt x="4493" y="8191"/>
                  </a:lnTo>
                  <a:lnTo>
                    <a:pt x="4361" y="7749"/>
                  </a:lnTo>
                  <a:lnTo>
                    <a:pt x="4228" y="7307"/>
                  </a:lnTo>
                  <a:lnTo>
                    <a:pt x="4110" y="6865"/>
                  </a:lnTo>
                  <a:lnTo>
                    <a:pt x="4007" y="6423"/>
                  </a:lnTo>
                  <a:lnTo>
                    <a:pt x="3919" y="5967"/>
                  </a:lnTo>
                  <a:lnTo>
                    <a:pt x="3830" y="5510"/>
                  </a:lnTo>
                  <a:lnTo>
                    <a:pt x="3757" y="5053"/>
                  </a:lnTo>
                  <a:lnTo>
                    <a:pt x="3698" y="4597"/>
                  </a:lnTo>
                  <a:lnTo>
                    <a:pt x="3639" y="4125"/>
                  </a:lnTo>
                  <a:lnTo>
                    <a:pt x="3609" y="3669"/>
                  </a:lnTo>
                  <a:lnTo>
                    <a:pt x="3580" y="3197"/>
                  </a:lnTo>
                  <a:lnTo>
                    <a:pt x="3551" y="2726"/>
                  </a:lnTo>
                  <a:lnTo>
                    <a:pt x="3551" y="2254"/>
                  </a:lnTo>
                  <a:lnTo>
                    <a:pt x="3551" y="1783"/>
                  </a:lnTo>
                  <a:lnTo>
                    <a:pt x="3580" y="1297"/>
                  </a:lnTo>
                  <a:lnTo>
                    <a:pt x="3609" y="825"/>
                  </a:lnTo>
                  <a:lnTo>
                    <a:pt x="3654" y="339"/>
                  </a:lnTo>
                  <a:lnTo>
                    <a:pt x="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1162223" y="2228790"/>
              <a:ext cx="394953" cy="395282"/>
            </a:xfrm>
            <a:custGeom>
              <a:avLst/>
              <a:gdLst/>
              <a:ahLst/>
              <a:cxnLst/>
              <a:rect l="l" t="t" r="r" b="b"/>
              <a:pathLst>
                <a:path w="34813" h="34842" extrusionOk="0">
                  <a:moveTo>
                    <a:pt x="1" y="0"/>
                  </a:moveTo>
                  <a:lnTo>
                    <a:pt x="1" y="899"/>
                  </a:lnTo>
                  <a:lnTo>
                    <a:pt x="45" y="1798"/>
                  </a:lnTo>
                  <a:lnTo>
                    <a:pt x="104" y="2682"/>
                  </a:lnTo>
                  <a:lnTo>
                    <a:pt x="178" y="3566"/>
                  </a:lnTo>
                  <a:lnTo>
                    <a:pt x="281" y="4435"/>
                  </a:lnTo>
                  <a:lnTo>
                    <a:pt x="399" y="5304"/>
                  </a:lnTo>
                  <a:lnTo>
                    <a:pt x="546" y="6173"/>
                  </a:lnTo>
                  <a:lnTo>
                    <a:pt x="708" y="7013"/>
                  </a:lnTo>
                  <a:lnTo>
                    <a:pt x="885" y="7867"/>
                  </a:lnTo>
                  <a:lnTo>
                    <a:pt x="1091" y="8707"/>
                  </a:lnTo>
                  <a:lnTo>
                    <a:pt x="1312" y="9532"/>
                  </a:lnTo>
                  <a:lnTo>
                    <a:pt x="1562" y="10357"/>
                  </a:lnTo>
                  <a:lnTo>
                    <a:pt x="1828" y="11167"/>
                  </a:lnTo>
                  <a:lnTo>
                    <a:pt x="2108" y="11978"/>
                  </a:lnTo>
                  <a:lnTo>
                    <a:pt x="2417" y="12773"/>
                  </a:lnTo>
                  <a:lnTo>
                    <a:pt x="2741" y="13554"/>
                  </a:lnTo>
                  <a:lnTo>
                    <a:pt x="3080" y="14335"/>
                  </a:lnTo>
                  <a:lnTo>
                    <a:pt x="3433" y="15101"/>
                  </a:lnTo>
                  <a:lnTo>
                    <a:pt x="3816" y="15852"/>
                  </a:lnTo>
                  <a:lnTo>
                    <a:pt x="4199" y="16603"/>
                  </a:lnTo>
                  <a:lnTo>
                    <a:pt x="4612" y="17340"/>
                  </a:lnTo>
                  <a:lnTo>
                    <a:pt x="5039" y="18062"/>
                  </a:lnTo>
                  <a:lnTo>
                    <a:pt x="5496" y="18769"/>
                  </a:lnTo>
                  <a:lnTo>
                    <a:pt x="5953" y="19476"/>
                  </a:lnTo>
                  <a:lnTo>
                    <a:pt x="6424" y="20154"/>
                  </a:lnTo>
                  <a:lnTo>
                    <a:pt x="6925" y="20832"/>
                  </a:lnTo>
                  <a:lnTo>
                    <a:pt x="7441" y="21495"/>
                  </a:lnTo>
                  <a:lnTo>
                    <a:pt x="7956" y="22157"/>
                  </a:lnTo>
                  <a:lnTo>
                    <a:pt x="8501" y="22791"/>
                  </a:lnTo>
                  <a:lnTo>
                    <a:pt x="9061" y="23410"/>
                  </a:lnTo>
                  <a:lnTo>
                    <a:pt x="9621" y="24028"/>
                  </a:lnTo>
                  <a:lnTo>
                    <a:pt x="10210" y="24632"/>
                  </a:lnTo>
                  <a:lnTo>
                    <a:pt x="10799" y="25207"/>
                  </a:lnTo>
                  <a:lnTo>
                    <a:pt x="11418" y="25782"/>
                  </a:lnTo>
                  <a:lnTo>
                    <a:pt x="12037" y="26341"/>
                  </a:lnTo>
                  <a:lnTo>
                    <a:pt x="12685" y="26872"/>
                  </a:lnTo>
                  <a:lnTo>
                    <a:pt x="13333" y="27402"/>
                  </a:lnTo>
                  <a:lnTo>
                    <a:pt x="13996" y="27918"/>
                  </a:lnTo>
                  <a:lnTo>
                    <a:pt x="14674" y="28404"/>
                  </a:lnTo>
                  <a:lnTo>
                    <a:pt x="15366" y="28890"/>
                  </a:lnTo>
                  <a:lnTo>
                    <a:pt x="16059" y="29347"/>
                  </a:lnTo>
                  <a:lnTo>
                    <a:pt x="16781" y="29789"/>
                  </a:lnTo>
                  <a:lnTo>
                    <a:pt x="17503" y="30216"/>
                  </a:lnTo>
                  <a:lnTo>
                    <a:pt x="18239" y="30628"/>
                  </a:lnTo>
                  <a:lnTo>
                    <a:pt x="18976" y="31026"/>
                  </a:lnTo>
                  <a:lnTo>
                    <a:pt x="19742" y="31395"/>
                  </a:lnTo>
                  <a:lnTo>
                    <a:pt x="20508" y="31763"/>
                  </a:lnTo>
                  <a:lnTo>
                    <a:pt x="21274" y="32102"/>
                  </a:lnTo>
                  <a:lnTo>
                    <a:pt x="22069" y="32426"/>
                  </a:lnTo>
                  <a:lnTo>
                    <a:pt x="22865" y="32720"/>
                  </a:lnTo>
                  <a:lnTo>
                    <a:pt x="23661" y="33000"/>
                  </a:lnTo>
                  <a:lnTo>
                    <a:pt x="24471" y="33266"/>
                  </a:lnTo>
                  <a:lnTo>
                    <a:pt x="25296" y="33516"/>
                  </a:lnTo>
                  <a:lnTo>
                    <a:pt x="26121" y="33737"/>
                  </a:lnTo>
                  <a:lnTo>
                    <a:pt x="26961" y="33943"/>
                  </a:lnTo>
                  <a:lnTo>
                    <a:pt x="27815" y="34135"/>
                  </a:lnTo>
                  <a:lnTo>
                    <a:pt x="28669" y="34297"/>
                  </a:lnTo>
                  <a:lnTo>
                    <a:pt x="29524" y="34444"/>
                  </a:lnTo>
                  <a:lnTo>
                    <a:pt x="30393" y="34562"/>
                  </a:lnTo>
                  <a:lnTo>
                    <a:pt x="31262" y="34665"/>
                  </a:lnTo>
                  <a:lnTo>
                    <a:pt x="32146" y="34739"/>
                  </a:lnTo>
                  <a:lnTo>
                    <a:pt x="33030" y="34798"/>
                  </a:lnTo>
                  <a:lnTo>
                    <a:pt x="33929" y="34827"/>
                  </a:lnTo>
                  <a:lnTo>
                    <a:pt x="34813" y="34842"/>
                  </a:lnTo>
                  <a:lnTo>
                    <a:pt x="34813" y="31306"/>
                  </a:lnTo>
                  <a:lnTo>
                    <a:pt x="34017" y="31291"/>
                  </a:lnTo>
                  <a:lnTo>
                    <a:pt x="33207" y="31262"/>
                  </a:lnTo>
                  <a:lnTo>
                    <a:pt x="32411" y="31218"/>
                  </a:lnTo>
                  <a:lnTo>
                    <a:pt x="31631" y="31144"/>
                  </a:lnTo>
                  <a:lnTo>
                    <a:pt x="30835" y="31056"/>
                  </a:lnTo>
                  <a:lnTo>
                    <a:pt x="30069" y="30938"/>
                  </a:lnTo>
                  <a:lnTo>
                    <a:pt x="29288" y="30820"/>
                  </a:lnTo>
                  <a:lnTo>
                    <a:pt x="28522" y="30673"/>
                  </a:lnTo>
                  <a:lnTo>
                    <a:pt x="27771" y="30496"/>
                  </a:lnTo>
                  <a:lnTo>
                    <a:pt x="27005" y="30319"/>
                  </a:lnTo>
                  <a:lnTo>
                    <a:pt x="26268" y="30113"/>
                  </a:lnTo>
                  <a:lnTo>
                    <a:pt x="25532" y="29892"/>
                  </a:lnTo>
                  <a:lnTo>
                    <a:pt x="24795" y="29656"/>
                  </a:lnTo>
                  <a:lnTo>
                    <a:pt x="24073" y="29406"/>
                  </a:lnTo>
                  <a:lnTo>
                    <a:pt x="23366" y="29126"/>
                  </a:lnTo>
                  <a:lnTo>
                    <a:pt x="22659" y="28846"/>
                  </a:lnTo>
                  <a:lnTo>
                    <a:pt x="21952" y="28536"/>
                  </a:lnTo>
                  <a:lnTo>
                    <a:pt x="21274" y="28212"/>
                  </a:lnTo>
                  <a:lnTo>
                    <a:pt x="20596" y="27874"/>
                  </a:lnTo>
                  <a:lnTo>
                    <a:pt x="19919" y="27520"/>
                  </a:lnTo>
                  <a:lnTo>
                    <a:pt x="19256" y="27152"/>
                  </a:lnTo>
                  <a:lnTo>
                    <a:pt x="18607" y="26769"/>
                  </a:lnTo>
                  <a:lnTo>
                    <a:pt x="17974" y="26371"/>
                  </a:lnTo>
                  <a:lnTo>
                    <a:pt x="17341" y="25958"/>
                  </a:lnTo>
                  <a:lnTo>
                    <a:pt x="16722" y="25516"/>
                  </a:lnTo>
                  <a:lnTo>
                    <a:pt x="16118" y="25074"/>
                  </a:lnTo>
                  <a:lnTo>
                    <a:pt x="15514" y="24618"/>
                  </a:lnTo>
                  <a:lnTo>
                    <a:pt x="14939" y="24146"/>
                  </a:lnTo>
                  <a:lnTo>
                    <a:pt x="14365" y="23660"/>
                  </a:lnTo>
                  <a:lnTo>
                    <a:pt x="13805" y="23159"/>
                  </a:lnTo>
                  <a:lnTo>
                    <a:pt x="13245" y="22658"/>
                  </a:lnTo>
                  <a:lnTo>
                    <a:pt x="12715" y="22128"/>
                  </a:lnTo>
                  <a:lnTo>
                    <a:pt x="12184" y="21583"/>
                  </a:lnTo>
                  <a:lnTo>
                    <a:pt x="11669" y="21038"/>
                  </a:lnTo>
                  <a:lnTo>
                    <a:pt x="11182" y="20478"/>
                  </a:lnTo>
                  <a:lnTo>
                    <a:pt x="10696" y="19903"/>
                  </a:lnTo>
                  <a:lnTo>
                    <a:pt x="10225" y="19314"/>
                  </a:lnTo>
                  <a:lnTo>
                    <a:pt x="9753" y="18725"/>
                  </a:lnTo>
                  <a:lnTo>
                    <a:pt x="9312" y="18106"/>
                  </a:lnTo>
                  <a:lnTo>
                    <a:pt x="8884" y="17487"/>
                  </a:lnTo>
                  <a:lnTo>
                    <a:pt x="8472" y="16869"/>
                  </a:lnTo>
                  <a:lnTo>
                    <a:pt x="8074" y="16220"/>
                  </a:lnTo>
                  <a:lnTo>
                    <a:pt x="7691" y="15572"/>
                  </a:lnTo>
                  <a:lnTo>
                    <a:pt x="7323" y="14909"/>
                  </a:lnTo>
                  <a:lnTo>
                    <a:pt x="6969" y="14246"/>
                  </a:lnTo>
                  <a:lnTo>
                    <a:pt x="6630" y="13569"/>
                  </a:lnTo>
                  <a:lnTo>
                    <a:pt x="6306" y="12876"/>
                  </a:lnTo>
                  <a:lnTo>
                    <a:pt x="5997" y="12184"/>
                  </a:lnTo>
                  <a:lnTo>
                    <a:pt x="5717" y="11477"/>
                  </a:lnTo>
                  <a:lnTo>
                    <a:pt x="5437" y="10755"/>
                  </a:lnTo>
                  <a:lnTo>
                    <a:pt x="5187" y="10033"/>
                  </a:lnTo>
                  <a:lnTo>
                    <a:pt x="4951" y="9296"/>
                  </a:lnTo>
                  <a:lnTo>
                    <a:pt x="4730" y="8560"/>
                  </a:lnTo>
                  <a:lnTo>
                    <a:pt x="4524" y="7823"/>
                  </a:lnTo>
                  <a:lnTo>
                    <a:pt x="4347" y="7072"/>
                  </a:lnTo>
                  <a:lnTo>
                    <a:pt x="4170" y="6306"/>
                  </a:lnTo>
                  <a:lnTo>
                    <a:pt x="4023" y="5540"/>
                  </a:lnTo>
                  <a:lnTo>
                    <a:pt x="3905" y="4774"/>
                  </a:lnTo>
                  <a:lnTo>
                    <a:pt x="3787" y="3993"/>
                  </a:lnTo>
                  <a:lnTo>
                    <a:pt x="3699" y="3197"/>
                  </a:lnTo>
                  <a:lnTo>
                    <a:pt x="3625" y="2416"/>
                  </a:lnTo>
                  <a:lnTo>
                    <a:pt x="3581" y="1621"/>
                  </a:lnTo>
                  <a:lnTo>
                    <a:pt x="3551" y="811"/>
                  </a:lnTo>
                  <a:lnTo>
                    <a:pt x="35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1807867" y="2313027"/>
              <a:ext cx="226821" cy="226979"/>
            </a:xfrm>
            <a:custGeom>
              <a:avLst/>
              <a:gdLst/>
              <a:ahLst/>
              <a:cxnLst/>
              <a:rect l="l" t="t" r="r" b="b"/>
              <a:pathLst>
                <a:path w="19993" h="20007" extrusionOk="0">
                  <a:moveTo>
                    <a:pt x="1" y="0"/>
                  </a:moveTo>
                  <a:lnTo>
                    <a:pt x="1" y="516"/>
                  </a:lnTo>
                  <a:lnTo>
                    <a:pt x="30" y="1032"/>
                  </a:lnTo>
                  <a:lnTo>
                    <a:pt x="60" y="1547"/>
                  </a:lnTo>
                  <a:lnTo>
                    <a:pt x="104" y="2048"/>
                  </a:lnTo>
                  <a:lnTo>
                    <a:pt x="163" y="2549"/>
                  </a:lnTo>
                  <a:lnTo>
                    <a:pt x="237" y="3050"/>
                  </a:lnTo>
                  <a:lnTo>
                    <a:pt x="310" y="3536"/>
                  </a:lnTo>
                  <a:lnTo>
                    <a:pt x="413" y="4022"/>
                  </a:lnTo>
                  <a:lnTo>
                    <a:pt x="516" y="4508"/>
                  </a:lnTo>
                  <a:lnTo>
                    <a:pt x="634" y="4995"/>
                  </a:lnTo>
                  <a:lnTo>
                    <a:pt x="767" y="5466"/>
                  </a:lnTo>
                  <a:lnTo>
                    <a:pt x="900" y="5937"/>
                  </a:lnTo>
                  <a:lnTo>
                    <a:pt x="1047" y="6409"/>
                  </a:lnTo>
                  <a:lnTo>
                    <a:pt x="1224" y="6866"/>
                  </a:lnTo>
                  <a:lnTo>
                    <a:pt x="1386" y="7322"/>
                  </a:lnTo>
                  <a:lnTo>
                    <a:pt x="1577" y="7779"/>
                  </a:lnTo>
                  <a:lnTo>
                    <a:pt x="1769" y="8221"/>
                  </a:lnTo>
                  <a:lnTo>
                    <a:pt x="1975" y="8663"/>
                  </a:lnTo>
                  <a:lnTo>
                    <a:pt x="2196" y="9105"/>
                  </a:lnTo>
                  <a:lnTo>
                    <a:pt x="2417" y="9532"/>
                  </a:lnTo>
                  <a:lnTo>
                    <a:pt x="2653" y="9945"/>
                  </a:lnTo>
                  <a:lnTo>
                    <a:pt x="2903" y="10357"/>
                  </a:lnTo>
                  <a:lnTo>
                    <a:pt x="3154" y="10770"/>
                  </a:lnTo>
                  <a:lnTo>
                    <a:pt x="3419" y="11182"/>
                  </a:lnTo>
                  <a:lnTo>
                    <a:pt x="3699" y="11565"/>
                  </a:lnTo>
                  <a:lnTo>
                    <a:pt x="3979" y="11963"/>
                  </a:lnTo>
                  <a:lnTo>
                    <a:pt x="4273" y="12346"/>
                  </a:lnTo>
                  <a:lnTo>
                    <a:pt x="4568" y="12714"/>
                  </a:lnTo>
                  <a:lnTo>
                    <a:pt x="4877" y="13082"/>
                  </a:lnTo>
                  <a:lnTo>
                    <a:pt x="5201" y="13436"/>
                  </a:lnTo>
                  <a:lnTo>
                    <a:pt x="5525" y="13790"/>
                  </a:lnTo>
                  <a:lnTo>
                    <a:pt x="5864" y="14143"/>
                  </a:lnTo>
                  <a:lnTo>
                    <a:pt x="6203" y="14467"/>
                  </a:lnTo>
                  <a:lnTo>
                    <a:pt x="6557" y="14791"/>
                  </a:lnTo>
                  <a:lnTo>
                    <a:pt x="6925" y="15116"/>
                  </a:lnTo>
                  <a:lnTo>
                    <a:pt x="7279" y="15425"/>
                  </a:lnTo>
                  <a:lnTo>
                    <a:pt x="7662" y="15734"/>
                  </a:lnTo>
                  <a:lnTo>
                    <a:pt x="8045" y="16029"/>
                  </a:lnTo>
                  <a:lnTo>
                    <a:pt x="8428" y="16309"/>
                  </a:lnTo>
                  <a:lnTo>
                    <a:pt x="8825" y="16574"/>
                  </a:lnTo>
                  <a:lnTo>
                    <a:pt x="9223" y="16839"/>
                  </a:lnTo>
                  <a:lnTo>
                    <a:pt x="9636" y="17104"/>
                  </a:lnTo>
                  <a:lnTo>
                    <a:pt x="10048" y="17340"/>
                  </a:lnTo>
                  <a:lnTo>
                    <a:pt x="10475" y="17576"/>
                  </a:lnTo>
                  <a:lnTo>
                    <a:pt x="10903" y="17811"/>
                  </a:lnTo>
                  <a:lnTo>
                    <a:pt x="11330" y="18018"/>
                  </a:lnTo>
                  <a:lnTo>
                    <a:pt x="11772" y="18224"/>
                  </a:lnTo>
                  <a:lnTo>
                    <a:pt x="12229" y="18430"/>
                  </a:lnTo>
                  <a:lnTo>
                    <a:pt x="12670" y="18607"/>
                  </a:lnTo>
                  <a:lnTo>
                    <a:pt x="13127" y="18784"/>
                  </a:lnTo>
                  <a:lnTo>
                    <a:pt x="13584" y="18946"/>
                  </a:lnTo>
                  <a:lnTo>
                    <a:pt x="14055" y="19093"/>
                  </a:lnTo>
                  <a:lnTo>
                    <a:pt x="14527" y="19241"/>
                  </a:lnTo>
                  <a:lnTo>
                    <a:pt x="15013" y="19373"/>
                  </a:lnTo>
                  <a:lnTo>
                    <a:pt x="15484" y="19491"/>
                  </a:lnTo>
                  <a:lnTo>
                    <a:pt x="15970" y="19594"/>
                  </a:lnTo>
                  <a:lnTo>
                    <a:pt x="16457" y="19682"/>
                  </a:lnTo>
                  <a:lnTo>
                    <a:pt x="16958" y="19771"/>
                  </a:lnTo>
                  <a:lnTo>
                    <a:pt x="17458" y="19845"/>
                  </a:lnTo>
                  <a:lnTo>
                    <a:pt x="17959" y="19903"/>
                  </a:lnTo>
                  <a:lnTo>
                    <a:pt x="18460" y="19948"/>
                  </a:lnTo>
                  <a:lnTo>
                    <a:pt x="18976" y="19977"/>
                  </a:lnTo>
                  <a:lnTo>
                    <a:pt x="19477" y="19992"/>
                  </a:lnTo>
                  <a:lnTo>
                    <a:pt x="19992" y="20007"/>
                  </a:lnTo>
                  <a:lnTo>
                    <a:pt x="19992" y="16471"/>
                  </a:lnTo>
                  <a:lnTo>
                    <a:pt x="19580" y="16456"/>
                  </a:lnTo>
                  <a:lnTo>
                    <a:pt x="19153" y="16441"/>
                  </a:lnTo>
                  <a:lnTo>
                    <a:pt x="18725" y="16412"/>
                  </a:lnTo>
                  <a:lnTo>
                    <a:pt x="18313" y="16382"/>
                  </a:lnTo>
                  <a:lnTo>
                    <a:pt x="17900" y="16338"/>
                  </a:lnTo>
                  <a:lnTo>
                    <a:pt x="17488" y="16279"/>
                  </a:lnTo>
                  <a:lnTo>
                    <a:pt x="17090" y="16206"/>
                  </a:lnTo>
                  <a:lnTo>
                    <a:pt x="16678" y="16132"/>
                  </a:lnTo>
                  <a:lnTo>
                    <a:pt x="16280" y="16044"/>
                  </a:lnTo>
                  <a:lnTo>
                    <a:pt x="15882" y="15941"/>
                  </a:lnTo>
                  <a:lnTo>
                    <a:pt x="15499" y="15837"/>
                  </a:lnTo>
                  <a:lnTo>
                    <a:pt x="15116" y="15720"/>
                  </a:lnTo>
                  <a:lnTo>
                    <a:pt x="14718" y="15602"/>
                  </a:lnTo>
                  <a:lnTo>
                    <a:pt x="14350" y="15469"/>
                  </a:lnTo>
                  <a:lnTo>
                    <a:pt x="13967" y="15322"/>
                  </a:lnTo>
                  <a:lnTo>
                    <a:pt x="13599" y="15174"/>
                  </a:lnTo>
                  <a:lnTo>
                    <a:pt x="13230" y="15012"/>
                  </a:lnTo>
                  <a:lnTo>
                    <a:pt x="12862" y="14836"/>
                  </a:lnTo>
                  <a:lnTo>
                    <a:pt x="12508" y="14659"/>
                  </a:lnTo>
                  <a:lnTo>
                    <a:pt x="12155" y="14467"/>
                  </a:lnTo>
                  <a:lnTo>
                    <a:pt x="11816" y="14276"/>
                  </a:lnTo>
                  <a:lnTo>
                    <a:pt x="11477" y="14070"/>
                  </a:lnTo>
                  <a:lnTo>
                    <a:pt x="11138" y="13863"/>
                  </a:lnTo>
                  <a:lnTo>
                    <a:pt x="10799" y="13642"/>
                  </a:lnTo>
                  <a:lnTo>
                    <a:pt x="10475" y="13421"/>
                  </a:lnTo>
                  <a:lnTo>
                    <a:pt x="10151" y="13186"/>
                  </a:lnTo>
                  <a:lnTo>
                    <a:pt x="9842" y="12950"/>
                  </a:lnTo>
                  <a:lnTo>
                    <a:pt x="9533" y="12699"/>
                  </a:lnTo>
                  <a:lnTo>
                    <a:pt x="9238" y="12449"/>
                  </a:lnTo>
                  <a:lnTo>
                    <a:pt x="8943" y="12184"/>
                  </a:lnTo>
                  <a:lnTo>
                    <a:pt x="8649" y="11919"/>
                  </a:lnTo>
                  <a:lnTo>
                    <a:pt x="8369" y="11639"/>
                  </a:lnTo>
                  <a:lnTo>
                    <a:pt x="8089" y="11359"/>
                  </a:lnTo>
                  <a:lnTo>
                    <a:pt x="7824" y="11064"/>
                  </a:lnTo>
                  <a:lnTo>
                    <a:pt x="7558" y="10770"/>
                  </a:lnTo>
                  <a:lnTo>
                    <a:pt x="7308" y="10460"/>
                  </a:lnTo>
                  <a:lnTo>
                    <a:pt x="7058" y="10151"/>
                  </a:lnTo>
                  <a:lnTo>
                    <a:pt x="6807" y="9841"/>
                  </a:lnTo>
                  <a:lnTo>
                    <a:pt x="6586" y="9517"/>
                  </a:lnTo>
                  <a:lnTo>
                    <a:pt x="6350" y="9193"/>
                  </a:lnTo>
                  <a:lnTo>
                    <a:pt x="6129" y="8869"/>
                  </a:lnTo>
                  <a:lnTo>
                    <a:pt x="5923" y="8530"/>
                  </a:lnTo>
                  <a:lnTo>
                    <a:pt x="5717" y="8191"/>
                  </a:lnTo>
                  <a:lnTo>
                    <a:pt x="5525" y="7838"/>
                  </a:lnTo>
                  <a:lnTo>
                    <a:pt x="5349" y="7484"/>
                  </a:lnTo>
                  <a:lnTo>
                    <a:pt x="5172" y="7131"/>
                  </a:lnTo>
                  <a:lnTo>
                    <a:pt x="4995" y="6762"/>
                  </a:lnTo>
                  <a:lnTo>
                    <a:pt x="4833" y="6409"/>
                  </a:lnTo>
                  <a:lnTo>
                    <a:pt x="4686" y="6026"/>
                  </a:lnTo>
                  <a:lnTo>
                    <a:pt x="4538" y="5657"/>
                  </a:lnTo>
                  <a:lnTo>
                    <a:pt x="4406" y="5274"/>
                  </a:lnTo>
                  <a:lnTo>
                    <a:pt x="4288" y="4891"/>
                  </a:lnTo>
                  <a:lnTo>
                    <a:pt x="4170" y="4508"/>
                  </a:lnTo>
                  <a:lnTo>
                    <a:pt x="4052" y="4111"/>
                  </a:lnTo>
                  <a:lnTo>
                    <a:pt x="3964" y="3713"/>
                  </a:lnTo>
                  <a:lnTo>
                    <a:pt x="3875" y="3315"/>
                  </a:lnTo>
                  <a:lnTo>
                    <a:pt x="3802" y="2917"/>
                  </a:lnTo>
                  <a:lnTo>
                    <a:pt x="3728" y="2505"/>
                  </a:lnTo>
                  <a:lnTo>
                    <a:pt x="3669" y="2092"/>
                  </a:lnTo>
                  <a:lnTo>
                    <a:pt x="3625" y="1680"/>
                  </a:lnTo>
                  <a:lnTo>
                    <a:pt x="3581" y="1267"/>
                  </a:lnTo>
                  <a:lnTo>
                    <a:pt x="3566" y="855"/>
                  </a:lnTo>
                  <a:lnTo>
                    <a:pt x="3551" y="428"/>
                  </a:lnTo>
                  <a:lnTo>
                    <a:pt x="35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1318160" y="3356461"/>
              <a:ext cx="178684" cy="277782"/>
            </a:xfrm>
            <a:custGeom>
              <a:avLst/>
              <a:gdLst/>
              <a:ahLst/>
              <a:cxnLst/>
              <a:rect l="l" t="t" r="r" b="b"/>
              <a:pathLst>
                <a:path w="15750" h="24485" extrusionOk="0">
                  <a:moveTo>
                    <a:pt x="15057" y="0"/>
                  </a:moveTo>
                  <a:lnTo>
                    <a:pt x="11639" y="913"/>
                  </a:lnTo>
                  <a:lnTo>
                    <a:pt x="11742" y="1311"/>
                  </a:lnTo>
                  <a:lnTo>
                    <a:pt x="11831" y="1709"/>
                  </a:lnTo>
                  <a:lnTo>
                    <a:pt x="11919" y="2107"/>
                  </a:lnTo>
                  <a:lnTo>
                    <a:pt x="11993" y="2505"/>
                  </a:lnTo>
                  <a:lnTo>
                    <a:pt x="12052" y="2917"/>
                  </a:lnTo>
                  <a:lnTo>
                    <a:pt x="12096" y="3315"/>
                  </a:lnTo>
                  <a:lnTo>
                    <a:pt x="12140" y="3713"/>
                  </a:lnTo>
                  <a:lnTo>
                    <a:pt x="12170" y="4125"/>
                  </a:lnTo>
                  <a:lnTo>
                    <a:pt x="12199" y="4523"/>
                  </a:lnTo>
                  <a:lnTo>
                    <a:pt x="12199" y="4921"/>
                  </a:lnTo>
                  <a:lnTo>
                    <a:pt x="12214" y="5318"/>
                  </a:lnTo>
                  <a:lnTo>
                    <a:pt x="12199" y="5731"/>
                  </a:lnTo>
                  <a:lnTo>
                    <a:pt x="12184" y="6129"/>
                  </a:lnTo>
                  <a:lnTo>
                    <a:pt x="12155" y="6526"/>
                  </a:lnTo>
                  <a:lnTo>
                    <a:pt x="12111" y="6924"/>
                  </a:lnTo>
                  <a:lnTo>
                    <a:pt x="12066" y="7322"/>
                  </a:lnTo>
                  <a:lnTo>
                    <a:pt x="12008" y="7720"/>
                  </a:lnTo>
                  <a:lnTo>
                    <a:pt x="11949" y="8118"/>
                  </a:lnTo>
                  <a:lnTo>
                    <a:pt x="11860" y="8515"/>
                  </a:lnTo>
                  <a:lnTo>
                    <a:pt x="11787" y="8898"/>
                  </a:lnTo>
                  <a:lnTo>
                    <a:pt x="11683" y="9296"/>
                  </a:lnTo>
                  <a:lnTo>
                    <a:pt x="11580" y="9679"/>
                  </a:lnTo>
                  <a:lnTo>
                    <a:pt x="11462" y="10062"/>
                  </a:lnTo>
                  <a:lnTo>
                    <a:pt x="11330" y="10445"/>
                  </a:lnTo>
                  <a:lnTo>
                    <a:pt x="11197" y="10828"/>
                  </a:lnTo>
                  <a:lnTo>
                    <a:pt x="11065" y="11211"/>
                  </a:lnTo>
                  <a:lnTo>
                    <a:pt x="10903" y="11580"/>
                  </a:lnTo>
                  <a:lnTo>
                    <a:pt x="10741" y="11948"/>
                  </a:lnTo>
                  <a:lnTo>
                    <a:pt x="10564" y="12316"/>
                  </a:lnTo>
                  <a:lnTo>
                    <a:pt x="10387" y="12684"/>
                  </a:lnTo>
                  <a:lnTo>
                    <a:pt x="10195" y="13053"/>
                  </a:lnTo>
                  <a:lnTo>
                    <a:pt x="9989" y="13406"/>
                  </a:lnTo>
                  <a:lnTo>
                    <a:pt x="9783" y="13760"/>
                  </a:lnTo>
                  <a:lnTo>
                    <a:pt x="9562" y="14113"/>
                  </a:lnTo>
                  <a:lnTo>
                    <a:pt x="9341" y="14452"/>
                  </a:lnTo>
                  <a:lnTo>
                    <a:pt x="9105" y="14776"/>
                  </a:lnTo>
                  <a:lnTo>
                    <a:pt x="8870" y="15115"/>
                  </a:lnTo>
                  <a:lnTo>
                    <a:pt x="8619" y="15425"/>
                  </a:lnTo>
                  <a:lnTo>
                    <a:pt x="8354" y="15749"/>
                  </a:lnTo>
                  <a:lnTo>
                    <a:pt x="8104" y="16043"/>
                  </a:lnTo>
                  <a:lnTo>
                    <a:pt x="7824" y="16353"/>
                  </a:lnTo>
                  <a:lnTo>
                    <a:pt x="7558" y="16647"/>
                  </a:lnTo>
                  <a:lnTo>
                    <a:pt x="7279" y="16927"/>
                  </a:lnTo>
                  <a:lnTo>
                    <a:pt x="6984" y="17207"/>
                  </a:lnTo>
                  <a:lnTo>
                    <a:pt x="6689" y="17472"/>
                  </a:lnTo>
                  <a:lnTo>
                    <a:pt x="6380" y="17738"/>
                  </a:lnTo>
                  <a:lnTo>
                    <a:pt x="6070" y="17988"/>
                  </a:lnTo>
                  <a:lnTo>
                    <a:pt x="5761" y="18238"/>
                  </a:lnTo>
                  <a:lnTo>
                    <a:pt x="5437" y="18474"/>
                  </a:lnTo>
                  <a:lnTo>
                    <a:pt x="5113" y="18710"/>
                  </a:lnTo>
                  <a:lnTo>
                    <a:pt x="4789" y="18931"/>
                  </a:lnTo>
                  <a:lnTo>
                    <a:pt x="4450" y="19152"/>
                  </a:lnTo>
                  <a:lnTo>
                    <a:pt x="4096" y="19358"/>
                  </a:lnTo>
                  <a:lnTo>
                    <a:pt x="3758" y="19550"/>
                  </a:lnTo>
                  <a:lnTo>
                    <a:pt x="3404" y="19741"/>
                  </a:lnTo>
                  <a:lnTo>
                    <a:pt x="3036" y="19933"/>
                  </a:lnTo>
                  <a:lnTo>
                    <a:pt x="2682" y="20095"/>
                  </a:lnTo>
                  <a:lnTo>
                    <a:pt x="2314" y="20272"/>
                  </a:lnTo>
                  <a:lnTo>
                    <a:pt x="1931" y="20419"/>
                  </a:lnTo>
                  <a:lnTo>
                    <a:pt x="1548" y="20566"/>
                  </a:lnTo>
                  <a:lnTo>
                    <a:pt x="1165" y="20713"/>
                  </a:lnTo>
                  <a:lnTo>
                    <a:pt x="782" y="20831"/>
                  </a:lnTo>
                  <a:lnTo>
                    <a:pt x="399" y="20964"/>
                  </a:lnTo>
                  <a:lnTo>
                    <a:pt x="1" y="21067"/>
                  </a:lnTo>
                  <a:lnTo>
                    <a:pt x="900" y="24485"/>
                  </a:lnTo>
                  <a:lnTo>
                    <a:pt x="1386" y="24352"/>
                  </a:lnTo>
                  <a:lnTo>
                    <a:pt x="1872" y="24205"/>
                  </a:lnTo>
                  <a:lnTo>
                    <a:pt x="2343" y="24058"/>
                  </a:lnTo>
                  <a:lnTo>
                    <a:pt x="2800" y="23881"/>
                  </a:lnTo>
                  <a:lnTo>
                    <a:pt x="3257" y="23704"/>
                  </a:lnTo>
                  <a:lnTo>
                    <a:pt x="3713" y="23513"/>
                  </a:lnTo>
                  <a:lnTo>
                    <a:pt x="4170" y="23321"/>
                  </a:lnTo>
                  <a:lnTo>
                    <a:pt x="4612" y="23100"/>
                  </a:lnTo>
                  <a:lnTo>
                    <a:pt x="5039" y="22879"/>
                  </a:lnTo>
                  <a:lnTo>
                    <a:pt x="5481" y="22658"/>
                  </a:lnTo>
                  <a:lnTo>
                    <a:pt x="5894" y="22408"/>
                  </a:lnTo>
                  <a:lnTo>
                    <a:pt x="6321" y="22157"/>
                  </a:lnTo>
                  <a:lnTo>
                    <a:pt x="6733" y="21892"/>
                  </a:lnTo>
                  <a:lnTo>
                    <a:pt x="7131" y="21627"/>
                  </a:lnTo>
                  <a:lnTo>
                    <a:pt x="7529" y="21347"/>
                  </a:lnTo>
                  <a:lnTo>
                    <a:pt x="7912" y="21052"/>
                  </a:lnTo>
                  <a:lnTo>
                    <a:pt x="8295" y="20758"/>
                  </a:lnTo>
                  <a:lnTo>
                    <a:pt x="8678" y="20448"/>
                  </a:lnTo>
                  <a:lnTo>
                    <a:pt x="9046" y="20124"/>
                  </a:lnTo>
                  <a:lnTo>
                    <a:pt x="9400" y="19800"/>
                  </a:lnTo>
                  <a:lnTo>
                    <a:pt x="9754" y="19461"/>
                  </a:lnTo>
                  <a:lnTo>
                    <a:pt x="10092" y="19108"/>
                  </a:lnTo>
                  <a:lnTo>
                    <a:pt x="10431" y="18754"/>
                  </a:lnTo>
                  <a:lnTo>
                    <a:pt x="10755" y="18386"/>
                  </a:lnTo>
                  <a:lnTo>
                    <a:pt x="11079" y="18018"/>
                  </a:lnTo>
                  <a:lnTo>
                    <a:pt x="11389" y="17634"/>
                  </a:lnTo>
                  <a:lnTo>
                    <a:pt x="11683" y="17251"/>
                  </a:lnTo>
                  <a:lnTo>
                    <a:pt x="11978" y="16854"/>
                  </a:lnTo>
                  <a:lnTo>
                    <a:pt x="12258" y="16441"/>
                  </a:lnTo>
                  <a:lnTo>
                    <a:pt x="12538" y="16029"/>
                  </a:lnTo>
                  <a:lnTo>
                    <a:pt x="12803" y="15601"/>
                  </a:lnTo>
                  <a:lnTo>
                    <a:pt x="13053" y="15174"/>
                  </a:lnTo>
                  <a:lnTo>
                    <a:pt x="13304" y="14747"/>
                  </a:lnTo>
                  <a:lnTo>
                    <a:pt x="13540" y="14305"/>
                  </a:lnTo>
                  <a:lnTo>
                    <a:pt x="13761" y="13848"/>
                  </a:lnTo>
                  <a:lnTo>
                    <a:pt x="13967" y="13406"/>
                  </a:lnTo>
                  <a:lnTo>
                    <a:pt x="14173" y="12950"/>
                  </a:lnTo>
                  <a:lnTo>
                    <a:pt x="14350" y="12493"/>
                  </a:lnTo>
                  <a:lnTo>
                    <a:pt x="14527" y="12036"/>
                  </a:lnTo>
                  <a:lnTo>
                    <a:pt x="14689" y="11580"/>
                  </a:lnTo>
                  <a:lnTo>
                    <a:pt x="14851" y="11108"/>
                  </a:lnTo>
                  <a:lnTo>
                    <a:pt x="14983" y="10637"/>
                  </a:lnTo>
                  <a:lnTo>
                    <a:pt x="15116" y="10180"/>
                  </a:lnTo>
                  <a:lnTo>
                    <a:pt x="15234" y="9694"/>
                  </a:lnTo>
                  <a:lnTo>
                    <a:pt x="15337" y="9222"/>
                  </a:lnTo>
                  <a:lnTo>
                    <a:pt x="15425" y="8751"/>
                  </a:lnTo>
                  <a:lnTo>
                    <a:pt x="15514" y="8265"/>
                  </a:lnTo>
                  <a:lnTo>
                    <a:pt x="15573" y="7779"/>
                  </a:lnTo>
                  <a:lnTo>
                    <a:pt x="15632" y="7307"/>
                  </a:lnTo>
                  <a:lnTo>
                    <a:pt x="15676" y="6821"/>
                  </a:lnTo>
                  <a:lnTo>
                    <a:pt x="15720" y="6335"/>
                  </a:lnTo>
                  <a:lnTo>
                    <a:pt x="15735" y="5849"/>
                  </a:lnTo>
                  <a:lnTo>
                    <a:pt x="15749" y="5363"/>
                  </a:lnTo>
                  <a:lnTo>
                    <a:pt x="15749" y="4876"/>
                  </a:lnTo>
                  <a:lnTo>
                    <a:pt x="15735" y="4376"/>
                  </a:lnTo>
                  <a:lnTo>
                    <a:pt x="15705" y="3889"/>
                  </a:lnTo>
                  <a:lnTo>
                    <a:pt x="15661" y="3403"/>
                  </a:lnTo>
                  <a:lnTo>
                    <a:pt x="15617" y="2917"/>
                  </a:lnTo>
                  <a:lnTo>
                    <a:pt x="15558" y="2431"/>
                  </a:lnTo>
                  <a:lnTo>
                    <a:pt x="15484" y="1945"/>
                  </a:lnTo>
                  <a:lnTo>
                    <a:pt x="15396" y="1459"/>
                  </a:lnTo>
                  <a:lnTo>
                    <a:pt x="15293" y="972"/>
                  </a:lnTo>
                  <a:lnTo>
                    <a:pt x="15175" y="486"/>
                  </a:lnTo>
                  <a:lnTo>
                    <a:pt x="150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a:off x="1870877" y="1596511"/>
              <a:ext cx="103478" cy="361531"/>
            </a:xfrm>
            <a:custGeom>
              <a:avLst/>
              <a:gdLst/>
              <a:ahLst/>
              <a:cxnLst/>
              <a:rect l="l" t="t" r="r" b="b"/>
              <a:pathLst>
                <a:path w="9121" h="31867" extrusionOk="0">
                  <a:moveTo>
                    <a:pt x="2550" y="1"/>
                  </a:moveTo>
                  <a:lnTo>
                    <a:pt x="45" y="2505"/>
                  </a:lnTo>
                  <a:lnTo>
                    <a:pt x="384" y="2844"/>
                  </a:lnTo>
                  <a:lnTo>
                    <a:pt x="693" y="3183"/>
                  </a:lnTo>
                  <a:lnTo>
                    <a:pt x="1017" y="3536"/>
                  </a:lnTo>
                  <a:lnTo>
                    <a:pt x="1312" y="3905"/>
                  </a:lnTo>
                  <a:lnTo>
                    <a:pt x="1607" y="4273"/>
                  </a:lnTo>
                  <a:lnTo>
                    <a:pt x="1887" y="4641"/>
                  </a:lnTo>
                  <a:lnTo>
                    <a:pt x="2166" y="5010"/>
                  </a:lnTo>
                  <a:lnTo>
                    <a:pt x="2432" y="5407"/>
                  </a:lnTo>
                  <a:lnTo>
                    <a:pt x="2682" y="5790"/>
                  </a:lnTo>
                  <a:lnTo>
                    <a:pt x="2918" y="6188"/>
                  </a:lnTo>
                  <a:lnTo>
                    <a:pt x="3154" y="6586"/>
                  </a:lnTo>
                  <a:lnTo>
                    <a:pt x="3375" y="6998"/>
                  </a:lnTo>
                  <a:lnTo>
                    <a:pt x="3596" y="7396"/>
                  </a:lnTo>
                  <a:lnTo>
                    <a:pt x="3787" y="7823"/>
                  </a:lnTo>
                  <a:lnTo>
                    <a:pt x="3979" y="8236"/>
                  </a:lnTo>
                  <a:lnTo>
                    <a:pt x="4170" y="8663"/>
                  </a:lnTo>
                  <a:lnTo>
                    <a:pt x="4332" y="9090"/>
                  </a:lnTo>
                  <a:lnTo>
                    <a:pt x="4494" y="9532"/>
                  </a:lnTo>
                  <a:lnTo>
                    <a:pt x="4641" y="9960"/>
                  </a:lnTo>
                  <a:lnTo>
                    <a:pt x="4789" y="10402"/>
                  </a:lnTo>
                  <a:lnTo>
                    <a:pt x="4907" y="10843"/>
                  </a:lnTo>
                  <a:lnTo>
                    <a:pt x="5025" y="11300"/>
                  </a:lnTo>
                  <a:lnTo>
                    <a:pt x="5142" y="11757"/>
                  </a:lnTo>
                  <a:lnTo>
                    <a:pt x="5231" y="12199"/>
                  </a:lnTo>
                  <a:lnTo>
                    <a:pt x="5319" y="12670"/>
                  </a:lnTo>
                  <a:lnTo>
                    <a:pt x="5393" y="13127"/>
                  </a:lnTo>
                  <a:lnTo>
                    <a:pt x="5452" y="13584"/>
                  </a:lnTo>
                  <a:lnTo>
                    <a:pt x="5496" y="14055"/>
                  </a:lnTo>
                  <a:lnTo>
                    <a:pt x="5540" y="14527"/>
                  </a:lnTo>
                  <a:lnTo>
                    <a:pt x="5570" y="14998"/>
                  </a:lnTo>
                  <a:lnTo>
                    <a:pt x="5584" y="15469"/>
                  </a:lnTo>
                  <a:lnTo>
                    <a:pt x="5584" y="15941"/>
                  </a:lnTo>
                  <a:lnTo>
                    <a:pt x="5584" y="16412"/>
                  </a:lnTo>
                  <a:lnTo>
                    <a:pt x="5570" y="16898"/>
                  </a:lnTo>
                  <a:lnTo>
                    <a:pt x="5540" y="17355"/>
                  </a:lnTo>
                  <a:lnTo>
                    <a:pt x="5496" y="17827"/>
                  </a:lnTo>
                  <a:lnTo>
                    <a:pt x="5437" y="18298"/>
                  </a:lnTo>
                  <a:lnTo>
                    <a:pt x="5378" y="18755"/>
                  </a:lnTo>
                  <a:lnTo>
                    <a:pt x="5304" y="19226"/>
                  </a:lnTo>
                  <a:lnTo>
                    <a:pt x="5216" y="19683"/>
                  </a:lnTo>
                  <a:lnTo>
                    <a:pt x="5128" y="20125"/>
                  </a:lnTo>
                  <a:lnTo>
                    <a:pt x="5010" y="20581"/>
                  </a:lnTo>
                  <a:lnTo>
                    <a:pt x="4892" y="21023"/>
                  </a:lnTo>
                  <a:lnTo>
                    <a:pt x="4759" y="21480"/>
                  </a:lnTo>
                  <a:lnTo>
                    <a:pt x="4627" y="21922"/>
                  </a:lnTo>
                  <a:lnTo>
                    <a:pt x="4479" y="22349"/>
                  </a:lnTo>
                  <a:lnTo>
                    <a:pt x="4317" y="22777"/>
                  </a:lnTo>
                  <a:lnTo>
                    <a:pt x="4141" y="23218"/>
                  </a:lnTo>
                  <a:lnTo>
                    <a:pt x="3964" y="23631"/>
                  </a:lnTo>
                  <a:lnTo>
                    <a:pt x="3758" y="24058"/>
                  </a:lnTo>
                  <a:lnTo>
                    <a:pt x="3566" y="24471"/>
                  </a:lnTo>
                  <a:lnTo>
                    <a:pt x="3345" y="24883"/>
                  </a:lnTo>
                  <a:lnTo>
                    <a:pt x="3124" y="25281"/>
                  </a:lnTo>
                  <a:lnTo>
                    <a:pt x="2888" y="25679"/>
                  </a:lnTo>
                  <a:lnTo>
                    <a:pt x="2638" y="26077"/>
                  </a:lnTo>
                  <a:lnTo>
                    <a:pt x="2387" y="26460"/>
                  </a:lnTo>
                  <a:lnTo>
                    <a:pt x="2122" y="26843"/>
                  </a:lnTo>
                  <a:lnTo>
                    <a:pt x="1857" y="27226"/>
                  </a:lnTo>
                  <a:lnTo>
                    <a:pt x="1562" y="27594"/>
                  </a:lnTo>
                  <a:lnTo>
                    <a:pt x="1268" y="27962"/>
                  </a:lnTo>
                  <a:lnTo>
                    <a:pt x="973" y="28316"/>
                  </a:lnTo>
                  <a:lnTo>
                    <a:pt x="649" y="28669"/>
                  </a:lnTo>
                  <a:lnTo>
                    <a:pt x="340" y="29023"/>
                  </a:lnTo>
                  <a:lnTo>
                    <a:pt x="1" y="29362"/>
                  </a:lnTo>
                  <a:lnTo>
                    <a:pt x="2505" y="31866"/>
                  </a:lnTo>
                  <a:lnTo>
                    <a:pt x="2903" y="31468"/>
                  </a:lnTo>
                  <a:lnTo>
                    <a:pt x="3286" y="31056"/>
                  </a:lnTo>
                  <a:lnTo>
                    <a:pt x="3654" y="30629"/>
                  </a:lnTo>
                  <a:lnTo>
                    <a:pt x="4008" y="30216"/>
                  </a:lnTo>
                  <a:lnTo>
                    <a:pt x="4362" y="29774"/>
                  </a:lnTo>
                  <a:lnTo>
                    <a:pt x="4700" y="29332"/>
                  </a:lnTo>
                  <a:lnTo>
                    <a:pt x="5025" y="28890"/>
                  </a:lnTo>
                  <a:lnTo>
                    <a:pt x="5334" y="28434"/>
                  </a:lnTo>
                  <a:lnTo>
                    <a:pt x="5643" y="27977"/>
                  </a:lnTo>
                  <a:lnTo>
                    <a:pt x="5923" y="27506"/>
                  </a:lnTo>
                  <a:lnTo>
                    <a:pt x="6203" y="27034"/>
                  </a:lnTo>
                  <a:lnTo>
                    <a:pt x="6468" y="26548"/>
                  </a:lnTo>
                  <a:lnTo>
                    <a:pt x="6719" y="26062"/>
                  </a:lnTo>
                  <a:lnTo>
                    <a:pt x="6969" y="25576"/>
                  </a:lnTo>
                  <a:lnTo>
                    <a:pt x="7190" y="25075"/>
                  </a:lnTo>
                  <a:lnTo>
                    <a:pt x="7411" y="24574"/>
                  </a:lnTo>
                  <a:lnTo>
                    <a:pt x="7617" y="24058"/>
                  </a:lnTo>
                  <a:lnTo>
                    <a:pt x="7809" y="23557"/>
                  </a:lnTo>
                  <a:lnTo>
                    <a:pt x="7986" y="23027"/>
                  </a:lnTo>
                  <a:lnTo>
                    <a:pt x="8148" y="22511"/>
                  </a:lnTo>
                  <a:lnTo>
                    <a:pt x="8310" y="21981"/>
                  </a:lnTo>
                  <a:lnTo>
                    <a:pt x="8442" y="21451"/>
                  </a:lnTo>
                  <a:lnTo>
                    <a:pt x="8575" y="20920"/>
                  </a:lnTo>
                  <a:lnTo>
                    <a:pt x="8693" y="20375"/>
                  </a:lnTo>
                  <a:lnTo>
                    <a:pt x="8796" y="19830"/>
                  </a:lnTo>
                  <a:lnTo>
                    <a:pt x="8884" y="19285"/>
                  </a:lnTo>
                  <a:lnTo>
                    <a:pt x="8958" y="18740"/>
                  </a:lnTo>
                  <a:lnTo>
                    <a:pt x="9017" y="18195"/>
                  </a:lnTo>
                  <a:lnTo>
                    <a:pt x="9061" y="17635"/>
                  </a:lnTo>
                  <a:lnTo>
                    <a:pt x="9091" y="17075"/>
                  </a:lnTo>
                  <a:lnTo>
                    <a:pt x="9120" y="16515"/>
                  </a:lnTo>
                  <a:lnTo>
                    <a:pt x="9120" y="15956"/>
                  </a:lnTo>
                  <a:lnTo>
                    <a:pt x="9120" y="15381"/>
                  </a:lnTo>
                  <a:lnTo>
                    <a:pt x="9105" y="14821"/>
                  </a:lnTo>
                  <a:lnTo>
                    <a:pt x="9061" y="14261"/>
                  </a:lnTo>
                  <a:lnTo>
                    <a:pt x="9017" y="13716"/>
                  </a:lnTo>
                  <a:lnTo>
                    <a:pt x="8958" y="13156"/>
                  </a:lnTo>
                  <a:lnTo>
                    <a:pt x="8884" y="12611"/>
                  </a:lnTo>
                  <a:lnTo>
                    <a:pt x="8796" y="12066"/>
                  </a:lnTo>
                  <a:lnTo>
                    <a:pt x="8708" y="11521"/>
                  </a:lnTo>
                  <a:lnTo>
                    <a:pt x="8590" y="10976"/>
                  </a:lnTo>
                  <a:lnTo>
                    <a:pt x="8457" y="10446"/>
                  </a:lnTo>
                  <a:lnTo>
                    <a:pt x="8325" y="9915"/>
                  </a:lnTo>
                  <a:lnTo>
                    <a:pt x="8177" y="9385"/>
                  </a:lnTo>
                  <a:lnTo>
                    <a:pt x="8015" y="8855"/>
                  </a:lnTo>
                  <a:lnTo>
                    <a:pt x="7838" y="8339"/>
                  </a:lnTo>
                  <a:lnTo>
                    <a:pt x="7647" y="7823"/>
                  </a:lnTo>
                  <a:lnTo>
                    <a:pt x="7441" y="7323"/>
                  </a:lnTo>
                  <a:lnTo>
                    <a:pt x="7220" y="6807"/>
                  </a:lnTo>
                  <a:lnTo>
                    <a:pt x="6999" y="6321"/>
                  </a:lnTo>
                  <a:lnTo>
                    <a:pt x="6763" y="5820"/>
                  </a:lnTo>
                  <a:lnTo>
                    <a:pt x="6512" y="5334"/>
                  </a:lnTo>
                  <a:lnTo>
                    <a:pt x="6247" y="4848"/>
                  </a:lnTo>
                  <a:lnTo>
                    <a:pt x="5967" y="4376"/>
                  </a:lnTo>
                  <a:lnTo>
                    <a:pt x="5673" y="3905"/>
                  </a:lnTo>
                  <a:lnTo>
                    <a:pt x="5378" y="3448"/>
                  </a:lnTo>
                  <a:lnTo>
                    <a:pt x="5069" y="2991"/>
                  </a:lnTo>
                  <a:lnTo>
                    <a:pt x="4745" y="2535"/>
                  </a:lnTo>
                  <a:lnTo>
                    <a:pt x="4406" y="2107"/>
                  </a:lnTo>
                  <a:lnTo>
                    <a:pt x="4052" y="1665"/>
                  </a:lnTo>
                  <a:lnTo>
                    <a:pt x="3699" y="1238"/>
                  </a:lnTo>
                  <a:lnTo>
                    <a:pt x="3330" y="826"/>
                  </a:lnTo>
                  <a:lnTo>
                    <a:pt x="2947" y="413"/>
                  </a:lnTo>
                  <a:lnTo>
                    <a:pt x="2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1916007" y="3671001"/>
              <a:ext cx="93937" cy="93948"/>
            </a:xfrm>
            <a:custGeom>
              <a:avLst/>
              <a:gdLst/>
              <a:ahLst/>
              <a:cxnLst/>
              <a:rect l="l" t="t" r="r" b="b"/>
              <a:pathLst>
                <a:path w="8280" h="8281" extrusionOk="0">
                  <a:moveTo>
                    <a:pt x="3934" y="1"/>
                  </a:moveTo>
                  <a:lnTo>
                    <a:pt x="3728" y="30"/>
                  </a:lnTo>
                  <a:lnTo>
                    <a:pt x="3507" y="45"/>
                  </a:lnTo>
                  <a:lnTo>
                    <a:pt x="3315" y="89"/>
                  </a:lnTo>
                  <a:lnTo>
                    <a:pt x="3109" y="134"/>
                  </a:lnTo>
                  <a:lnTo>
                    <a:pt x="2917" y="193"/>
                  </a:lnTo>
                  <a:lnTo>
                    <a:pt x="2726" y="251"/>
                  </a:lnTo>
                  <a:lnTo>
                    <a:pt x="2534" y="325"/>
                  </a:lnTo>
                  <a:lnTo>
                    <a:pt x="2343" y="413"/>
                  </a:lnTo>
                  <a:lnTo>
                    <a:pt x="2166" y="502"/>
                  </a:lnTo>
                  <a:lnTo>
                    <a:pt x="1989" y="605"/>
                  </a:lnTo>
                  <a:lnTo>
                    <a:pt x="1827" y="708"/>
                  </a:lnTo>
                  <a:lnTo>
                    <a:pt x="1665" y="826"/>
                  </a:lnTo>
                  <a:lnTo>
                    <a:pt x="1503" y="944"/>
                  </a:lnTo>
                  <a:lnTo>
                    <a:pt x="1356" y="1076"/>
                  </a:lnTo>
                  <a:lnTo>
                    <a:pt x="1209" y="1209"/>
                  </a:lnTo>
                  <a:lnTo>
                    <a:pt x="1076" y="1356"/>
                  </a:lnTo>
                  <a:lnTo>
                    <a:pt x="943" y="1504"/>
                  </a:lnTo>
                  <a:lnTo>
                    <a:pt x="826" y="1666"/>
                  </a:lnTo>
                  <a:lnTo>
                    <a:pt x="708" y="1828"/>
                  </a:lnTo>
                  <a:lnTo>
                    <a:pt x="605" y="1990"/>
                  </a:lnTo>
                  <a:lnTo>
                    <a:pt x="501" y="2167"/>
                  </a:lnTo>
                  <a:lnTo>
                    <a:pt x="413" y="2343"/>
                  </a:lnTo>
                  <a:lnTo>
                    <a:pt x="325" y="2520"/>
                  </a:lnTo>
                  <a:lnTo>
                    <a:pt x="251" y="2712"/>
                  </a:lnTo>
                  <a:lnTo>
                    <a:pt x="192" y="2903"/>
                  </a:lnTo>
                  <a:lnTo>
                    <a:pt x="133" y="3109"/>
                  </a:lnTo>
                  <a:lnTo>
                    <a:pt x="89" y="3301"/>
                  </a:lnTo>
                  <a:lnTo>
                    <a:pt x="45" y="3507"/>
                  </a:lnTo>
                  <a:lnTo>
                    <a:pt x="15" y="3713"/>
                  </a:lnTo>
                  <a:lnTo>
                    <a:pt x="1" y="3934"/>
                  </a:lnTo>
                  <a:lnTo>
                    <a:pt x="1" y="4141"/>
                  </a:lnTo>
                  <a:lnTo>
                    <a:pt x="1" y="4362"/>
                  </a:lnTo>
                  <a:lnTo>
                    <a:pt x="15" y="4568"/>
                  </a:lnTo>
                  <a:lnTo>
                    <a:pt x="45" y="4774"/>
                  </a:lnTo>
                  <a:lnTo>
                    <a:pt x="89" y="4980"/>
                  </a:lnTo>
                  <a:lnTo>
                    <a:pt x="133" y="5172"/>
                  </a:lnTo>
                  <a:lnTo>
                    <a:pt x="192" y="5378"/>
                  </a:lnTo>
                  <a:lnTo>
                    <a:pt x="251" y="5570"/>
                  </a:lnTo>
                  <a:lnTo>
                    <a:pt x="325" y="5747"/>
                  </a:lnTo>
                  <a:lnTo>
                    <a:pt x="413" y="5938"/>
                  </a:lnTo>
                  <a:lnTo>
                    <a:pt x="501" y="6115"/>
                  </a:lnTo>
                  <a:lnTo>
                    <a:pt x="605" y="6292"/>
                  </a:lnTo>
                  <a:lnTo>
                    <a:pt x="708" y="6454"/>
                  </a:lnTo>
                  <a:lnTo>
                    <a:pt x="826" y="6616"/>
                  </a:lnTo>
                  <a:lnTo>
                    <a:pt x="943" y="6778"/>
                  </a:lnTo>
                  <a:lnTo>
                    <a:pt x="1076" y="6925"/>
                  </a:lnTo>
                  <a:lnTo>
                    <a:pt x="1209" y="7072"/>
                  </a:lnTo>
                  <a:lnTo>
                    <a:pt x="1356" y="7205"/>
                  </a:lnTo>
                  <a:lnTo>
                    <a:pt x="1503" y="7338"/>
                  </a:lnTo>
                  <a:lnTo>
                    <a:pt x="1665" y="7455"/>
                  </a:lnTo>
                  <a:lnTo>
                    <a:pt x="1827" y="7573"/>
                  </a:lnTo>
                  <a:lnTo>
                    <a:pt x="1989" y="7676"/>
                  </a:lnTo>
                  <a:lnTo>
                    <a:pt x="2166" y="7780"/>
                  </a:lnTo>
                  <a:lnTo>
                    <a:pt x="2343" y="7868"/>
                  </a:lnTo>
                  <a:lnTo>
                    <a:pt x="2534" y="7956"/>
                  </a:lnTo>
                  <a:lnTo>
                    <a:pt x="2726" y="8030"/>
                  </a:lnTo>
                  <a:lnTo>
                    <a:pt x="2917" y="8089"/>
                  </a:lnTo>
                  <a:lnTo>
                    <a:pt x="3109" y="8148"/>
                  </a:lnTo>
                  <a:lnTo>
                    <a:pt x="3315" y="8192"/>
                  </a:lnTo>
                  <a:lnTo>
                    <a:pt x="3507" y="8236"/>
                  </a:lnTo>
                  <a:lnTo>
                    <a:pt x="3728" y="8251"/>
                  </a:lnTo>
                  <a:lnTo>
                    <a:pt x="3934" y="8266"/>
                  </a:lnTo>
                  <a:lnTo>
                    <a:pt x="4140" y="8280"/>
                  </a:lnTo>
                  <a:lnTo>
                    <a:pt x="4361" y="8266"/>
                  </a:lnTo>
                  <a:lnTo>
                    <a:pt x="4567" y="8251"/>
                  </a:lnTo>
                  <a:lnTo>
                    <a:pt x="4774" y="8236"/>
                  </a:lnTo>
                  <a:lnTo>
                    <a:pt x="4980" y="8192"/>
                  </a:lnTo>
                  <a:lnTo>
                    <a:pt x="5186" y="8148"/>
                  </a:lnTo>
                  <a:lnTo>
                    <a:pt x="5378" y="8089"/>
                  </a:lnTo>
                  <a:lnTo>
                    <a:pt x="5569" y="8030"/>
                  </a:lnTo>
                  <a:lnTo>
                    <a:pt x="5761" y="7956"/>
                  </a:lnTo>
                  <a:lnTo>
                    <a:pt x="5938" y="7868"/>
                  </a:lnTo>
                  <a:lnTo>
                    <a:pt x="6114" y="7780"/>
                  </a:lnTo>
                  <a:lnTo>
                    <a:pt x="6291" y="7676"/>
                  </a:lnTo>
                  <a:lnTo>
                    <a:pt x="6453" y="7573"/>
                  </a:lnTo>
                  <a:lnTo>
                    <a:pt x="6615" y="7455"/>
                  </a:lnTo>
                  <a:lnTo>
                    <a:pt x="6777" y="7338"/>
                  </a:lnTo>
                  <a:lnTo>
                    <a:pt x="6925" y="7205"/>
                  </a:lnTo>
                  <a:lnTo>
                    <a:pt x="7072" y="7072"/>
                  </a:lnTo>
                  <a:lnTo>
                    <a:pt x="7205" y="6925"/>
                  </a:lnTo>
                  <a:lnTo>
                    <a:pt x="7337" y="6778"/>
                  </a:lnTo>
                  <a:lnTo>
                    <a:pt x="7455" y="6616"/>
                  </a:lnTo>
                  <a:lnTo>
                    <a:pt x="7573" y="6454"/>
                  </a:lnTo>
                  <a:lnTo>
                    <a:pt x="7691" y="6292"/>
                  </a:lnTo>
                  <a:lnTo>
                    <a:pt x="7779" y="6115"/>
                  </a:lnTo>
                  <a:lnTo>
                    <a:pt x="7867" y="5938"/>
                  </a:lnTo>
                  <a:lnTo>
                    <a:pt x="7956" y="5747"/>
                  </a:lnTo>
                  <a:lnTo>
                    <a:pt x="8030" y="5570"/>
                  </a:lnTo>
                  <a:lnTo>
                    <a:pt x="8103" y="5378"/>
                  </a:lnTo>
                  <a:lnTo>
                    <a:pt x="8147" y="5172"/>
                  </a:lnTo>
                  <a:lnTo>
                    <a:pt x="8192" y="4980"/>
                  </a:lnTo>
                  <a:lnTo>
                    <a:pt x="8236" y="4774"/>
                  </a:lnTo>
                  <a:lnTo>
                    <a:pt x="8265" y="4568"/>
                  </a:lnTo>
                  <a:lnTo>
                    <a:pt x="8280" y="4362"/>
                  </a:lnTo>
                  <a:lnTo>
                    <a:pt x="8280" y="4141"/>
                  </a:lnTo>
                  <a:lnTo>
                    <a:pt x="8280" y="3934"/>
                  </a:lnTo>
                  <a:lnTo>
                    <a:pt x="8265" y="3713"/>
                  </a:lnTo>
                  <a:lnTo>
                    <a:pt x="8236" y="3507"/>
                  </a:lnTo>
                  <a:lnTo>
                    <a:pt x="8192" y="3301"/>
                  </a:lnTo>
                  <a:lnTo>
                    <a:pt x="8147" y="3109"/>
                  </a:lnTo>
                  <a:lnTo>
                    <a:pt x="8103" y="2903"/>
                  </a:lnTo>
                  <a:lnTo>
                    <a:pt x="8030" y="2712"/>
                  </a:lnTo>
                  <a:lnTo>
                    <a:pt x="7956" y="2520"/>
                  </a:lnTo>
                  <a:lnTo>
                    <a:pt x="7867" y="2343"/>
                  </a:lnTo>
                  <a:lnTo>
                    <a:pt x="7779" y="2167"/>
                  </a:lnTo>
                  <a:lnTo>
                    <a:pt x="7691" y="1990"/>
                  </a:lnTo>
                  <a:lnTo>
                    <a:pt x="7573" y="1828"/>
                  </a:lnTo>
                  <a:lnTo>
                    <a:pt x="7455" y="1666"/>
                  </a:lnTo>
                  <a:lnTo>
                    <a:pt x="7337" y="1504"/>
                  </a:lnTo>
                  <a:lnTo>
                    <a:pt x="7205" y="1356"/>
                  </a:lnTo>
                  <a:lnTo>
                    <a:pt x="7072" y="1209"/>
                  </a:lnTo>
                  <a:lnTo>
                    <a:pt x="6925" y="1076"/>
                  </a:lnTo>
                  <a:lnTo>
                    <a:pt x="6777" y="944"/>
                  </a:lnTo>
                  <a:lnTo>
                    <a:pt x="6615" y="826"/>
                  </a:lnTo>
                  <a:lnTo>
                    <a:pt x="6453" y="708"/>
                  </a:lnTo>
                  <a:lnTo>
                    <a:pt x="6291" y="605"/>
                  </a:lnTo>
                  <a:lnTo>
                    <a:pt x="6114" y="502"/>
                  </a:lnTo>
                  <a:lnTo>
                    <a:pt x="5938" y="413"/>
                  </a:lnTo>
                  <a:lnTo>
                    <a:pt x="5761" y="325"/>
                  </a:lnTo>
                  <a:lnTo>
                    <a:pt x="5569" y="251"/>
                  </a:lnTo>
                  <a:lnTo>
                    <a:pt x="5378" y="193"/>
                  </a:lnTo>
                  <a:lnTo>
                    <a:pt x="5186" y="134"/>
                  </a:lnTo>
                  <a:lnTo>
                    <a:pt x="4980" y="89"/>
                  </a:lnTo>
                  <a:lnTo>
                    <a:pt x="4774" y="45"/>
                  </a:lnTo>
                  <a:lnTo>
                    <a:pt x="4567" y="30"/>
                  </a:lnTo>
                  <a:lnTo>
                    <a:pt x="43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1416272" y="3308993"/>
              <a:ext cx="93948" cy="93937"/>
            </a:xfrm>
            <a:custGeom>
              <a:avLst/>
              <a:gdLst/>
              <a:ahLst/>
              <a:cxnLst/>
              <a:rect l="l" t="t" r="r" b="b"/>
              <a:pathLst>
                <a:path w="8281" h="8280" extrusionOk="0">
                  <a:moveTo>
                    <a:pt x="3934" y="0"/>
                  </a:moveTo>
                  <a:lnTo>
                    <a:pt x="3728" y="15"/>
                  </a:lnTo>
                  <a:lnTo>
                    <a:pt x="3522" y="44"/>
                  </a:lnTo>
                  <a:lnTo>
                    <a:pt x="3315" y="74"/>
                  </a:lnTo>
                  <a:lnTo>
                    <a:pt x="3109" y="118"/>
                  </a:lnTo>
                  <a:lnTo>
                    <a:pt x="2918" y="177"/>
                  </a:lnTo>
                  <a:lnTo>
                    <a:pt x="2726" y="251"/>
                  </a:lnTo>
                  <a:lnTo>
                    <a:pt x="2535" y="324"/>
                  </a:lnTo>
                  <a:lnTo>
                    <a:pt x="2343" y="398"/>
                  </a:lnTo>
                  <a:lnTo>
                    <a:pt x="2166" y="501"/>
                  </a:lnTo>
                  <a:lnTo>
                    <a:pt x="2004" y="589"/>
                  </a:lnTo>
                  <a:lnTo>
                    <a:pt x="1827" y="707"/>
                  </a:lnTo>
                  <a:lnTo>
                    <a:pt x="1665" y="810"/>
                  </a:lnTo>
                  <a:lnTo>
                    <a:pt x="1518" y="943"/>
                  </a:lnTo>
                  <a:lnTo>
                    <a:pt x="1356" y="1076"/>
                  </a:lnTo>
                  <a:lnTo>
                    <a:pt x="1223" y="1208"/>
                  </a:lnTo>
                  <a:lnTo>
                    <a:pt x="1076" y="1356"/>
                  </a:lnTo>
                  <a:lnTo>
                    <a:pt x="943" y="1503"/>
                  </a:lnTo>
                  <a:lnTo>
                    <a:pt x="826" y="1665"/>
                  </a:lnTo>
                  <a:lnTo>
                    <a:pt x="708" y="1827"/>
                  </a:lnTo>
                  <a:lnTo>
                    <a:pt x="605" y="1989"/>
                  </a:lnTo>
                  <a:lnTo>
                    <a:pt x="501" y="2166"/>
                  </a:lnTo>
                  <a:lnTo>
                    <a:pt x="413" y="2343"/>
                  </a:lnTo>
                  <a:lnTo>
                    <a:pt x="325" y="2519"/>
                  </a:lnTo>
                  <a:lnTo>
                    <a:pt x="251" y="2711"/>
                  </a:lnTo>
                  <a:lnTo>
                    <a:pt x="192" y="2902"/>
                  </a:lnTo>
                  <a:lnTo>
                    <a:pt x="133" y="3094"/>
                  </a:lnTo>
                  <a:lnTo>
                    <a:pt x="89" y="3300"/>
                  </a:lnTo>
                  <a:lnTo>
                    <a:pt x="60" y="3506"/>
                  </a:lnTo>
                  <a:lnTo>
                    <a:pt x="30" y="3713"/>
                  </a:lnTo>
                  <a:lnTo>
                    <a:pt x="15" y="3919"/>
                  </a:lnTo>
                  <a:lnTo>
                    <a:pt x="1" y="4140"/>
                  </a:lnTo>
                  <a:lnTo>
                    <a:pt x="15" y="4346"/>
                  </a:lnTo>
                  <a:lnTo>
                    <a:pt x="30" y="4552"/>
                  </a:lnTo>
                  <a:lnTo>
                    <a:pt x="60" y="4759"/>
                  </a:lnTo>
                  <a:lnTo>
                    <a:pt x="89" y="4965"/>
                  </a:lnTo>
                  <a:lnTo>
                    <a:pt x="133" y="5171"/>
                  </a:lnTo>
                  <a:lnTo>
                    <a:pt x="192" y="5363"/>
                  </a:lnTo>
                  <a:lnTo>
                    <a:pt x="251" y="5554"/>
                  </a:lnTo>
                  <a:lnTo>
                    <a:pt x="325" y="5746"/>
                  </a:lnTo>
                  <a:lnTo>
                    <a:pt x="413" y="5922"/>
                  </a:lnTo>
                  <a:lnTo>
                    <a:pt x="501" y="6114"/>
                  </a:lnTo>
                  <a:lnTo>
                    <a:pt x="605" y="6276"/>
                  </a:lnTo>
                  <a:lnTo>
                    <a:pt x="708" y="6453"/>
                  </a:lnTo>
                  <a:lnTo>
                    <a:pt x="826" y="6615"/>
                  </a:lnTo>
                  <a:lnTo>
                    <a:pt x="943" y="6762"/>
                  </a:lnTo>
                  <a:lnTo>
                    <a:pt x="1076" y="6924"/>
                  </a:lnTo>
                  <a:lnTo>
                    <a:pt x="1223" y="7057"/>
                  </a:lnTo>
                  <a:lnTo>
                    <a:pt x="1356" y="7204"/>
                  </a:lnTo>
                  <a:lnTo>
                    <a:pt x="1518" y="7337"/>
                  </a:lnTo>
                  <a:lnTo>
                    <a:pt x="1665" y="7455"/>
                  </a:lnTo>
                  <a:lnTo>
                    <a:pt x="1827" y="7572"/>
                  </a:lnTo>
                  <a:lnTo>
                    <a:pt x="2004" y="7676"/>
                  </a:lnTo>
                  <a:lnTo>
                    <a:pt x="2166" y="7779"/>
                  </a:lnTo>
                  <a:lnTo>
                    <a:pt x="2343" y="7867"/>
                  </a:lnTo>
                  <a:lnTo>
                    <a:pt x="2535" y="7956"/>
                  </a:lnTo>
                  <a:lnTo>
                    <a:pt x="2726" y="8029"/>
                  </a:lnTo>
                  <a:lnTo>
                    <a:pt x="2918" y="8088"/>
                  </a:lnTo>
                  <a:lnTo>
                    <a:pt x="3109" y="8147"/>
                  </a:lnTo>
                  <a:lnTo>
                    <a:pt x="3315" y="8191"/>
                  </a:lnTo>
                  <a:lnTo>
                    <a:pt x="3522" y="8235"/>
                  </a:lnTo>
                  <a:lnTo>
                    <a:pt x="3728" y="8250"/>
                  </a:lnTo>
                  <a:lnTo>
                    <a:pt x="3934" y="8265"/>
                  </a:lnTo>
                  <a:lnTo>
                    <a:pt x="4140" y="8280"/>
                  </a:lnTo>
                  <a:lnTo>
                    <a:pt x="4361" y="8265"/>
                  </a:lnTo>
                  <a:lnTo>
                    <a:pt x="4568" y="8250"/>
                  </a:lnTo>
                  <a:lnTo>
                    <a:pt x="4774" y="8235"/>
                  </a:lnTo>
                  <a:lnTo>
                    <a:pt x="4980" y="8191"/>
                  </a:lnTo>
                  <a:lnTo>
                    <a:pt x="5186" y="8147"/>
                  </a:lnTo>
                  <a:lnTo>
                    <a:pt x="5378" y="8088"/>
                  </a:lnTo>
                  <a:lnTo>
                    <a:pt x="5569" y="8029"/>
                  </a:lnTo>
                  <a:lnTo>
                    <a:pt x="5761" y="7956"/>
                  </a:lnTo>
                  <a:lnTo>
                    <a:pt x="5938" y="7867"/>
                  </a:lnTo>
                  <a:lnTo>
                    <a:pt x="6114" y="7779"/>
                  </a:lnTo>
                  <a:lnTo>
                    <a:pt x="6291" y="7676"/>
                  </a:lnTo>
                  <a:lnTo>
                    <a:pt x="6453" y="7572"/>
                  </a:lnTo>
                  <a:lnTo>
                    <a:pt x="6615" y="7455"/>
                  </a:lnTo>
                  <a:lnTo>
                    <a:pt x="6777" y="7337"/>
                  </a:lnTo>
                  <a:lnTo>
                    <a:pt x="6925" y="7204"/>
                  </a:lnTo>
                  <a:lnTo>
                    <a:pt x="7072" y="7057"/>
                  </a:lnTo>
                  <a:lnTo>
                    <a:pt x="7205" y="6924"/>
                  </a:lnTo>
                  <a:lnTo>
                    <a:pt x="7337" y="6762"/>
                  </a:lnTo>
                  <a:lnTo>
                    <a:pt x="7455" y="6615"/>
                  </a:lnTo>
                  <a:lnTo>
                    <a:pt x="7573" y="6453"/>
                  </a:lnTo>
                  <a:lnTo>
                    <a:pt x="7691" y="6276"/>
                  </a:lnTo>
                  <a:lnTo>
                    <a:pt x="7779" y="6114"/>
                  </a:lnTo>
                  <a:lnTo>
                    <a:pt x="7882" y="5922"/>
                  </a:lnTo>
                  <a:lnTo>
                    <a:pt x="7956" y="5746"/>
                  </a:lnTo>
                  <a:lnTo>
                    <a:pt x="8030" y="5554"/>
                  </a:lnTo>
                  <a:lnTo>
                    <a:pt x="8103" y="5363"/>
                  </a:lnTo>
                  <a:lnTo>
                    <a:pt x="8147" y="5171"/>
                  </a:lnTo>
                  <a:lnTo>
                    <a:pt x="8206" y="4965"/>
                  </a:lnTo>
                  <a:lnTo>
                    <a:pt x="8236" y="4759"/>
                  </a:lnTo>
                  <a:lnTo>
                    <a:pt x="8265" y="4552"/>
                  </a:lnTo>
                  <a:lnTo>
                    <a:pt x="8280" y="4346"/>
                  </a:lnTo>
                  <a:lnTo>
                    <a:pt x="8280" y="4140"/>
                  </a:lnTo>
                  <a:lnTo>
                    <a:pt x="8280" y="3919"/>
                  </a:lnTo>
                  <a:lnTo>
                    <a:pt x="8265" y="3713"/>
                  </a:lnTo>
                  <a:lnTo>
                    <a:pt x="8236" y="3506"/>
                  </a:lnTo>
                  <a:lnTo>
                    <a:pt x="8206" y="3300"/>
                  </a:lnTo>
                  <a:lnTo>
                    <a:pt x="8147" y="3094"/>
                  </a:lnTo>
                  <a:lnTo>
                    <a:pt x="8103" y="2902"/>
                  </a:lnTo>
                  <a:lnTo>
                    <a:pt x="8030" y="2711"/>
                  </a:lnTo>
                  <a:lnTo>
                    <a:pt x="7956" y="2519"/>
                  </a:lnTo>
                  <a:lnTo>
                    <a:pt x="7882" y="2343"/>
                  </a:lnTo>
                  <a:lnTo>
                    <a:pt x="7779" y="2166"/>
                  </a:lnTo>
                  <a:lnTo>
                    <a:pt x="7691" y="1989"/>
                  </a:lnTo>
                  <a:lnTo>
                    <a:pt x="7573" y="1827"/>
                  </a:lnTo>
                  <a:lnTo>
                    <a:pt x="7455" y="1665"/>
                  </a:lnTo>
                  <a:lnTo>
                    <a:pt x="7337" y="1503"/>
                  </a:lnTo>
                  <a:lnTo>
                    <a:pt x="7205" y="1356"/>
                  </a:lnTo>
                  <a:lnTo>
                    <a:pt x="7072" y="1208"/>
                  </a:lnTo>
                  <a:lnTo>
                    <a:pt x="6925" y="1076"/>
                  </a:lnTo>
                  <a:lnTo>
                    <a:pt x="6777" y="943"/>
                  </a:lnTo>
                  <a:lnTo>
                    <a:pt x="6615" y="810"/>
                  </a:lnTo>
                  <a:lnTo>
                    <a:pt x="6453" y="707"/>
                  </a:lnTo>
                  <a:lnTo>
                    <a:pt x="6291" y="589"/>
                  </a:lnTo>
                  <a:lnTo>
                    <a:pt x="6114" y="501"/>
                  </a:lnTo>
                  <a:lnTo>
                    <a:pt x="5938" y="398"/>
                  </a:lnTo>
                  <a:lnTo>
                    <a:pt x="5761" y="324"/>
                  </a:lnTo>
                  <a:lnTo>
                    <a:pt x="5569" y="251"/>
                  </a:lnTo>
                  <a:lnTo>
                    <a:pt x="5378" y="177"/>
                  </a:lnTo>
                  <a:lnTo>
                    <a:pt x="5186" y="118"/>
                  </a:lnTo>
                  <a:lnTo>
                    <a:pt x="4980" y="74"/>
                  </a:lnTo>
                  <a:lnTo>
                    <a:pt x="4774" y="44"/>
                  </a:lnTo>
                  <a:lnTo>
                    <a:pt x="4568" y="15"/>
                  </a:lnTo>
                  <a:lnTo>
                    <a:pt x="43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1733659" y="2926746"/>
              <a:ext cx="93948" cy="93948"/>
            </a:xfrm>
            <a:custGeom>
              <a:avLst/>
              <a:gdLst/>
              <a:ahLst/>
              <a:cxnLst/>
              <a:rect l="l" t="t" r="r" b="b"/>
              <a:pathLst>
                <a:path w="8281" h="8281" extrusionOk="0">
                  <a:moveTo>
                    <a:pt x="3934" y="1"/>
                  </a:moveTo>
                  <a:lnTo>
                    <a:pt x="3728" y="15"/>
                  </a:lnTo>
                  <a:lnTo>
                    <a:pt x="3507" y="45"/>
                  </a:lnTo>
                  <a:lnTo>
                    <a:pt x="3316" y="89"/>
                  </a:lnTo>
                  <a:lnTo>
                    <a:pt x="3109" y="133"/>
                  </a:lnTo>
                  <a:lnTo>
                    <a:pt x="2918" y="192"/>
                  </a:lnTo>
                  <a:lnTo>
                    <a:pt x="2712" y="251"/>
                  </a:lnTo>
                  <a:lnTo>
                    <a:pt x="2535" y="325"/>
                  </a:lnTo>
                  <a:lnTo>
                    <a:pt x="2343" y="413"/>
                  </a:lnTo>
                  <a:lnTo>
                    <a:pt x="2166" y="502"/>
                  </a:lnTo>
                  <a:lnTo>
                    <a:pt x="1990" y="605"/>
                  </a:lnTo>
                  <a:lnTo>
                    <a:pt x="1828" y="708"/>
                  </a:lnTo>
                  <a:lnTo>
                    <a:pt x="1666" y="826"/>
                  </a:lnTo>
                  <a:lnTo>
                    <a:pt x="1504" y="944"/>
                  </a:lnTo>
                  <a:lnTo>
                    <a:pt x="1356" y="1076"/>
                  </a:lnTo>
                  <a:lnTo>
                    <a:pt x="1209" y="1224"/>
                  </a:lnTo>
                  <a:lnTo>
                    <a:pt x="1076" y="1356"/>
                  </a:lnTo>
                  <a:lnTo>
                    <a:pt x="944" y="1518"/>
                  </a:lnTo>
                  <a:lnTo>
                    <a:pt x="826" y="1665"/>
                  </a:lnTo>
                  <a:lnTo>
                    <a:pt x="708" y="1828"/>
                  </a:lnTo>
                  <a:lnTo>
                    <a:pt x="605" y="2004"/>
                  </a:lnTo>
                  <a:lnTo>
                    <a:pt x="502" y="2181"/>
                  </a:lnTo>
                  <a:lnTo>
                    <a:pt x="413" y="2358"/>
                  </a:lnTo>
                  <a:lnTo>
                    <a:pt x="325" y="2535"/>
                  </a:lnTo>
                  <a:lnTo>
                    <a:pt x="251" y="2726"/>
                  </a:lnTo>
                  <a:lnTo>
                    <a:pt x="192" y="2918"/>
                  </a:lnTo>
                  <a:lnTo>
                    <a:pt x="133" y="3109"/>
                  </a:lnTo>
                  <a:lnTo>
                    <a:pt x="89" y="3315"/>
                  </a:lnTo>
                  <a:lnTo>
                    <a:pt x="45" y="3522"/>
                  </a:lnTo>
                  <a:lnTo>
                    <a:pt x="30" y="3728"/>
                  </a:lnTo>
                  <a:lnTo>
                    <a:pt x="16" y="3934"/>
                  </a:lnTo>
                  <a:lnTo>
                    <a:pt x="1" y="4155"/>
                  </a:lnTo>
                  <a:lnTo>
                    <a:pt x="16" y="4361"/>
                  </a:lnTo>
                  <a:lnTo>
                    <a:pt x="30" y="4568"/>
                  </a:lnTo>
                  <a:lnTo>
                    <a:pt x="45" y="4774"/>
                  </a:lnTo>
                  <a:lnTo>
                    <a:pt x="89" y="4980"/>
                  </a:lnTo>
                  <a:lnTo>
                    <a:pt x="133" y="5186"/>
                  </a:lnTo>
                  <a:lnTo>
                    <a:pt x="192" y="5378"/>
                  </a:lnTo>
                  <a:lnTo>
                    <a:pt x="251" y="5570"/>
                  </a:lnTo>
                  <a:lnTo>
                    <a:pt x="325" y="5761"/>
                  </a:lnTo>
                  <a:lnTo>
                    <a:pt x="413" y="5938"/>
                  </a:lnTo>
                  <a:lnTo>
                    <a:pt x="502" y="6115"/>
                  </a:lnTo>
                  <a:lnTo>
                    <a:pt x="605" y="6291"/>
                  </a:lnTo>
                  <a:lnTo>
                    <a:pt x="708" y="6468"/>
                  </a:lnTo>
                  <a:lnTo>
                    <a:pt x="826" y="6630"/>
                  </a:lnTo>
                  <a:lnTo>
                    <a:pt x="944" y="6778"/>
                  </a:lnTo>
                  <a:lnTo>
                    <a:pt x="1076" y="6925"/>
                  </a:lnTo>
                  <a:lnTo>
                    <a:pt x="1209" y="7072"/>
                  </a:lnTo>
                  <a:lnTo>
                    <a:pt x="1356" y="7205"/>
                  </a:lnTo>
                  <a:lnTo>
                    <a:pt x="1504" y="7337"/>
                  </a:lnTo>
                  <a:lnTo>
                    <a:pt x="1666" y="7470"/>
                  </a:lnTo>
                  <a:lnTo>
                    <a:pt x="1828" y="7573"/>
                  </a:lnTo>
                  <a:lnTo>
                    <a:pt x="1990" y="7691"/>
                  </a:lnTo>
                  <a:lnTo>
                    <a:pt x="2166" y="7779"/>
                  </a:lnTo>
                  <a:lnTo>
                    <a:pt x="2343" y="7882"/>
                  </a:lnTo>
                  <a:lnTo>
                    <a:pt x="2535" y="7956"/>
                  </a:lnTo>
                  <a:lnTo>
                    <a:pt x="2712" y="8030"/>
                  </a:lnTo>
                  <a:lnTo>
                    <a:pt x="2918" y="8103"/>
                  </a:lnTo>
                  <a:lnTo>
                    <a:pt x="3109" y="8148"/>
                  </a:lnTo>
                  <a:lnTo>
                    <a:pt x="3316" y="8207"/>
                  </a:lnTo>
                  <a:lnTo>
                    <a:pt x="3507" y="8236"/>
                  </a:lnTo>
                  <a:lnTo>
                    <a:pt x="3728" y="8265"/>
                  </a:lnTo>
                  <a:lnTo>
                    <a:pt x="3934" y="8280"/>
                  </a:lnTo>
                  <a:lnTo>
                    <a:pt x="4362" y="8280"/>
                  </a:lnTo>
                  <a:lnTo>
                    <a:pt x="4568" y="8265"/>
                  </a:lnTo>
                  <a:lnTo>
                    <a:pt x="4774" y="8236"/>
                  </a:lnTo>
                  <a:lnTo>
                    <a:pt x="4980" y="8207"/>
                  </a:lnTo>
                  <a:lnTo>
                    <a:pt x="5187" y="8148"/>
                  </a:lnTo>
                  <a:lnTo>
                    <a:pt x="5378" y="8103"/>
                  </a:lnTo>
                  <a:lnTo>
                    <a:pt x="5570" y="8030"/>
                  </a:lnTo>
                  <a:lnTo>
                    <a:pt x="5761" y="7956"/>
                  </a:lnTo>
                  <a:lnTo>
                    <a:pt x="5938" y="7882"/>
                  </a:lnTo>
                  <a:lnTo>
                    <a:pt x="6115" y="7779"/>
                  </a:lnTo>
                  <a:lnTo>
                    <a:pt x="6291" y="7691"/>
                  </a:lnTo>
                  <a:lnTo>
                    <a:pt x="6453" y="7573"/>
                  </a:lnTo>
                  <a:lnTo>
                    <a:pt x="6616" y="7470"/>
                  </a:lnTo>
                  <a:lnTo>
                    <a:pt x="6778" y="7337"/>
                  </a:lnTo>
                  <a:lnTo>
                    <a:pt x="6925" y="7205"/>
                  </a:lnTo>
                  <a:lnTo>
                    <a:pt x="7072" y="7072"/>
                  </a:lnTo>
                  <a:lnTo>
                    <a:pt x="7205" y="6925"/>
                  </a:lnTo>
                  <a:lnTo>
                    <a:pt x="7337" y="6778"/>
                  </a:lnTo>
                  <a:lnTo>
                    <a:pt x="7455" y="6630"/>
                  </a:lnTo>
                  <a:lnTo>
                    <a:pt x="7573" y="6468"/>
                  </a:lnTo>
                  <a:lnTo>
                    <a:pt x="7691" y="6291"/>
                  </a:lnTo>
                  <a:lnTo>
                    <a:pt x="7779" y="6115"/>
                  </a:lnTo>
                  <a:lnTo>
                    <a:pt x="7882" y="5938"/>
                  </a:lnTo>
                  <a:lnTo>
                    <a:pt x="7956" y="5761"/>
                  </a:lnTo>
                  <a:lnTo>
                    <a:pt x="8030" y="5570"/>
                  </a:lnTo>
                  <a:lnTo>
                    <a:pt x="8103" y="5378"/>
                  </a:lnTo>
                  <a:lnTo>
                    <a:pt x="8148" y="5186"/>
                  </a:lnTo>
                  <a:lnTo>
                    <a:pt x="8207" y="4980"/>
                  </a:lnTo>
                  <a:lnTo>
                    <a:pt x="8236" y="4774"/>
                  </a:lnTo>
                  <a:lnTo>
                    <a:pt x="8266" y="4568"/>
                  </a:lnTo>
                  <a:lnTo>
                    <a:pt x="8280" y="4361"/>
                  </a:lnTo>
                  <a:lnTo>
                    <a:pt x="8280" y="4155"/>
                  </a:lnTo>
                  <a:lnTo>
                    <a:pt x="8280" y="3934"/>
                  </a:lnTo>
                  <a:lnTo>
                    <a:pt x="8266" y="3728"/>
                  </a:lnTo>
                  <a:lnTo>
                    <a:pt x="8236" y="3522"/>
                  </a:lnTo>
                  <a:lnTo>
                    <a:pt x="8207" y="3315"/>
                  </a:lnTo>
                  <a:lnTo>
                    <a:pt x="8148" y="3109"/>
                  </a:lnTo>
                  <a:lnTo>
                    <a:pt x="8103" y="2918"/>
                  </a:lnTo>
                  <a:lnTo>
                    <a:pt x="8030" y="2726"/>
                  </a:lnTo>
                  <a:lnTo>
                    <a:pt x="7956" y="2535"/>
                  </a:lnTo>
                  <a:lnTo>
                    <a:pt x="7882" y="2358"/>
                  </a:lnTo>
                  <a:lnTo>
                    <a:pt x="7779" y="2181"/>
                  </a:lnTo>
                  <a:lnTo>
                    <a:pt x="7691" y="2004"/>
                  </a:lnTo>
                  <a:lnTo>
                    <a:pt x="7573" y="1828"/>
                  </a:lnTo>
                  <a:lnTo>
                    <a:pt x="7455" y="1665"/>
                  </a:lnTo>
                  <a:lnTo>
                    <a:pt x="7337" y="1518"/>
                  </a:lnTo>
                  <a:lnTo>
                    <a:pt x="7205" y="1356"/>
                  </a:lnTo>
                  <a:lnTo>
                    <a:pt x="7072" y="1224"/>
                  </a:lnTo>
                  <a:lnTo>
                    <a:pt x="6925" y="1076"/>
                  </a:lnTo>
                  <a:lnTo>
                    <a:pt x="6778" y="944"/>
                  </a:lnTo>
                  <a:lnTo>
                    <a:pt x="6616" y="826"/>
                  </a:lnTo>
                  <a:lnTo>
                    <a:pt x="6453" y="708"/>
                  </a:lnTo>
                  <a:lnTo>
                    <a:pt x="6291" y="605"/>
                  </a:lnTo>
                  <a:lnTo>
                    <a:pt x="6115" y="502"/>
                  </a:lnTo>
                  <a:lnTo>
                    <a:pt x="5938" y="413"/>
                  </a:lnTo>
                  <a:lnTo>
                    <a:pt x="5761" y="325"/>
                  </a:lnTo>
                  <a:lnTo>
                    <a:pt x="5570" y="251"/>
                  </a:lnTo>
                  <a:lnTo>
                    <a:pt x="5378" y="192"/>
                  </a:lnTo>
                  <a:lnTo>
                    <a:pt x="5187" y="133"/>
                  </a:lnTo>
                  <a:lnTo>
                    <a:pt x="4980" y="89"/>
                  </a:lnTo>
                  <a:lnTo>
                    <a:pt x="4774" y="45"/>
                  </a:lnTo>
                  <a:lnTo>
                    <a:pt x="4568" y="15"/>
                  </a:lnTo>
                  <a:lnTo>
                    <a:pt x="43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1953616" y="2732372"/>
              <a:ext cx="93937" cy="93937"/>
            </a:xfrm>
            <a:custGeom>
              <a:avLst/>
              <a:gdLst/>
              <a:ahLst/>
              <a:cxnLst/>
              <a:rect l="l" t="t" r="r" b="b"/>
              <a:pathLst>
                <a:path w="8280" h="8280" extrusionOk="0">
                  <a:moveTo>
                    <a:pt x="4140" y="0"/>
                  </a:moveTo>
                  <a:lnTo>
                    <a:pt x="3934" y="15"/>
                  </a:lnTo>
                  <a:lnTo>
                    <a:pt x="3727" y="30"/>
                  </a:lnTo>
                  <a:lnTo>
                    <a:pt x="3521" y="59"/>
                  </a:lnTo>
                  <a:lnTo>
                    <a:pt x="3315" y="89"/>
                  </a:lnTo>
                  <a:lnTo>
                    <a:pt x="3109" y="133"/>
                  </a:lnTo>
                  <a:lnTo>
                    <a:pt x="2917" y="192"/>
                  </a:lnTo>
                  <a:lnTo>
                    <a:pt x="2726" y="251"/>
                  </a:lnTo>
                  <a:lnTo>
                    <a:pt x="2534" y="324"/>
                  </a:lnTo>
                  <a:lnTo>
                    <a:pt x="2343" y="413"/>
                  </a:lnTo>
                  <a:lnTo>
                    <a:pt x="2166" y="501"/>
                  </a:lnTo>
                  <a:lnTo>
                    <a:pt x="2004" y="604"/>
                  </a:lnTo>
                  <a:lnTo>
                    <a:pt x="1827" y="707"/>
                  </a:lnTo>
                  <a:lnTo>
                    <a:pt x="1665" y="825"/>
                  </a:lnTo>
                  <a:lnTo>
                    <a:pt x="1518" y="943"/>
                  </a:lnTo>
                  <a:lnTo>
                    <a:pt x="1356" y="1076"/>
                  </a:lnTo>
                  <a:lnTo>
                    <a:pt x="1223" y="1223"/>
                  </a:lnTo>
                  <a:lnTo>
                    <a:pt x="1076" y="1356"/>
                  </a:lnTo>
                  <a:lnTo>
                    <a:pt x="943" y="1503"/>
                  </a:lnTo>
                  <a:lnTo>
                    <a:pt x="825" y="1665"/>
                  </a:lnTo>
                  <a:lnTo>
                    <a:pt x="707" y="1827"/>
                  </a:lnTo>
                  <a:lnTo>
                    <a:pt x="604" y="1989"/>
                  </a:lnTo>
                  <a:lnTo>
                    <a:pt x="501" y="2166"/>
                  </a:lnTo>
                  <a:lnTo>
                    <a:pt x="413" y="2343"/>
                  </a:lnTo>
                  <a:lnTo>
                    <a:pt x="324" y="2534"/>
                  </a:lnTo>
                  <a:lnTo>
                    <a:pt x="251" y="2711"/>
                  </a:lnTo>
                  <a:lnTo>
                    <a:pt x="192" y="2903"/>
                  </a:lnTo>
                  <a:lnTo>
                    <a:pt x="133" y="3109"/>
                  </a:lnTo>
                  <a:lnTo>
                    <a:pt x="89" y="3300"/>
                  </a:lnTo>
                  <a:lnTo>
                    <a:pt x="59" y="3507"/>
                  </a:lnTo>
                  <a:lnTo>
                    <a:pt x="30" y="3713"/>
                  </a:lnTo>
                  <a:lnTo>
                    <a:pt x="15" y="3919"/>
                  </a:lnTo>
                  <a:lnTo>
                    <a:pt x="0" y="4140"/>
                  </a:lnTo>
                  <a:lnTo>
                    <a:pt x="15" y="4346"/>
                  </a:lnTo>
                  <a:lnTo>
                    <a:pt x="30" y="4553"/>
                  </a:lnTo>
                  <a:lnTo>
                    <a:pt x="59" y="4773"/>
                  </a:lnTo>
                  <a:lnTo>
                    <a:pt x="89" y="4965"/>
                  </a:lnTo>
                  <a:lnTo>
                    <a:pt x="133" y="5171"/>
                  </a:lnTo>
                  <a:lnTo>
                    <a:pt x="192" y="5363"/>
                  </a:lnTo>
                  <a:lnTo>
                    <a:pt x="251" y="5569"/>
                  </a:lnTo>
                  <a:lnTo>
                    <a:pt x="324" y="5746"/>
                  </a:lnTo>
                  <a:lnTo>
                    <a:pt x="413" y="5937"/>
                  </a:lnTo>
                  <a:lnTo>
                    <a:pt x="501" y="6114"/>
                  </a:lnTo>
                  <a:lnTo>
                    <a:pt x="604" y="6291"/>
                  </a:lnTo>
                  <a:lnTo>
                    <a:pt x="707" y="6453"/>
                  </a:lnTo>
                  <a:lnTo>
                    <a:pt x="825" y="6615"/>
                  </a:lnTo>
                  <a:lnTo>
                    <a:pt x="943" y="6777"/>
                  </a:lnTo>
                  <a:lnTo>
                    <a:pt x="1076" y="6924"/>
                  </a:lnTo>
                  <a:lnTo>
                    <a:pt x="1223" y="7072"/>
                  </a:lnTo>
                  <a:lnTo>
                    <a:pt x="1356" y="7204"/>
                  </a:lnTo>
                  <a:lnTo>
                    <a:pt x="1518" y="7337"/>
                  </a:lnTo>
                  <a:lnTo>
                    <a:pt x="1665" y="7455"/>
                  </a:lnTo>
                  <a:lnTo>
                    <a:pt x="1827" y="7573"/>
                  </a:lnTo>
                  <a:lnTo>
                    <a:pt x="2004" y="7690"/>
                  </a:lnTo>
                  <a:lnTo>
                    <a:pt x="2166" y="7779"/>
                  </a:lnTo>
                  <a:lnTo>
                    <a:pt x="2343" y="7867"/>
                  </a:lnTo>
                  <a:lnTo>
                    <a:pt x="2534" y="7956"/>
                  </a:lnTo>
                  <a:lnTo>
                    <a:pt x="2726" y="8029"/>
                  </a:lnTo>
                  <a:lnTo>
                    <a:pt x="2917" y="8103"/>
                  </a:lnTo>
                  <a:lnTo>
                    <a:pt x="3109" y="8147"/>
                  </a:lnTo>
                  <a:lnTo>
                    <a:pt x="3315" y="8191"/>
                  </a:lnTo>
                  <a:lnTo>
                    <a:pt x="3521" y="8236"/>
                  </a:lnTo>
                  <a:lnTo>
                    <a:pt x="3727" y="8265"/>
                  </a:lnTo>
                  <a:lnTo>
                    <a:pt x="3934" y="8280"/>
                  </a:lnTo>
                  <a:lnTo>
                    <a:pt x="4361" y="8280"/>
                  </a:lnTo>
                  <a:lnTo>
                    <a:pt x="4567" y="8265"/>
                  </a:lnTo>
                  <a:lnTo>
                    <a:pt x="4773" y="8236"/>
                  </a:lnTo>
                  <a:lnTo>
                    <a:pt x="4980" y="8191"/>
                  </a:lnTo>
                  <a:lnTo>
                    <a:pt x="5186" y="8147"/>
                  </a:lnTo>
                  <a:lnTo>
                    <a:pt x="5377" y="8103"/>
                  </a:lnTo>
                  <a:lnTo>
                    <a:pt x="5569" y="8029"/>
                  </a:lnTo>
                  <a:lnTo>
                    <a:pt x="5761" y="7956"/>
                  </a:lnTo>
                  <a:lnTo>
                    <a:pt x="5937" y="7867"/>
                  </a:lnTo>
                  <a:lnTo>
                    <a:pt x="6114" y="7779"/>
                  </a:lnTo>
                  <a:lnTo>
                    <a:pt x="6291" y="7690"/>
                  </a:lnTo>
                  <a:lnTo>
                    <a:pt x="6453" y="7573"/>
                  </a:lnTo>
                  <a:lnTo>
                    <a:pt x="6615" y="7455"/>
                  </a:lnTo>
                  <a:lnTo>
                    <a:pt x="6777" y="7337"/>
                  </a:lnTo>
                  <a:lnTo>
                    <a:pt x="6924" y="7204"/>
                  </a:lnTo>
                  <a:lnTo>
                    <a:pt x="7072" y="7072"/>
                  </a:lnTo>
                  <a:lnTo>
                    <a:pt x="7204" y="6924"/>
                  </a:lnTo>
                  <a:lnTo>
                    <a:pt x="7337" y="6777"/>
                  </a:lnTo>
                  <a:lnTo>
                    <a:pt x="7455" y="6615"/>
                  </a:lnTo>
                  <a:lnTo>
                    <a:pt x="7573" y="6453"/>
                  </a:lnTo>
                  <a:lnTo>
                    <a:pt x="7690" y="6291"/>
                  </a:lnTo>
                  <a:lnTo>
                    <a:pt x="7779" y="6114"/>
                  </a:lnTo>
                  <a:lnTo>
                    <a:pt x="7882" y="5937"/>
                  </a:lnTo>
                  <a:lnTo>
                    <a:pt x="7956" y="5746"/>
                  </a:lnTo>
                  <a:lnTo>
                    <a:pt x="8029" y="5569"/>
                  </a:lnTo>
                  <a:lnTo>
                    <a:pt x="8103" y="5363"/>
                  </a:lnTo>
                  <a:lnTo>
                    <a:pt x="8147" y="5171"/>
                  </a:lnTo>
                  <a:lnTo>
                    <a:pt x="8206" y="4965"/>
                  </a:lnTo>
                  <a:lnTo>
                    <a:pt x="8235" y="4773"/>
                  </a:lnTo>
                  <a:lnTo>
                    <a:pt x="8265" y="4553"/>
                  </a:lnTo>
                  <a:lnTo>
                    <a:pt x="8280" y="4346"/>
                  </a:lnTo>
                  <a:lnTo>
                    <a:pt x="8280" y="4140"/>
                  </a:lnTo>
                  <a:lnTo>
                    <a:pt x="8280" y="3919"/>
                  </a:lnTo>
                  <a:lnTo>
                    <a:pt x="8265" y="3713"/>
                  </a:lnTo>
                  <a:lnTo>
                    <a:pt x="8235" y="3507"/>
                  </a:lnTo>
                  <a:lnTo>
                    <a:pt x="8206" y="3300"/>
                  </a:lnTo>
                  <a:lnTo>
                    <a:pt x="8147" y="3109"/>
                  </a:lnTo>
                  <a:lnTo>
                    <a:pt x="8103" y="2903"/>
                  </a:lnTo>
                  <a:lnTo>
                    <a:pt x="8029" y="2711"/>
                  </a:lnTo>
                  <a:lnTo>
                    <a:pt x="7956" y="2534"/>
                  </a:lnTo>
                  <a:lnTo>
                    <a:pt x="7882" y="2343"/>
                  </a:lnTo>
                  <a:lnTo>
                    <a:pt x="7779" y="2166"/>
                  </a:lnTo>
                  <a:lnTo>
                    <a:pt x="7690" y="1989"/>
                  </a:lnTo>
                  <a:lnTo>
                    <a:pt x="7573" y="1827"/>
                  </a:lnTo>
                  <a:lnTo>
                    <a:pt x="7455" y="1665"/>
                  </a:lnTo>
                  <a:lnTo>
                    <a:pt x="7337" y="1503"/>
                  </a:lnTo>
                  <a:lnTo>
                    <a:pt x="7204" y="1356"/>
                  </a:lnTo>
                  <a:lnTo>
                    <a:pt x="7072" y="1223"/>
                  </a:lnTo>
                  <a:lnTo>
                    <a:pt x="6924" y="1076"/>
                  </a:lnTo>
                  <a:lnTo>
                    <a:pt x="6777" y="943"/>
                  </a:lnTo>
                  <a:lnTo>
                    <a:pt x="6615" y="825"/>
                  </a:lnTo>
                  <a:lnTo>
                    <a:pt x="6453" y="707"/>
                  </a:lnTo>
                  <a:lnTo>
                    <a:pt x="6291" y="604"/>
                  </a:lnTo>
                  <a:lnTo>
                    <a:pt x="6114" y="501"/>
                  </a:lnTo>
                  <a:lnTo>
                    <a:pt x="5937" y="413"/>
                  </a:lnTo>
                  <a:lnTo>
                    <a:pt x="5761" y="324"/>
                  </a:lnTo>
                  <a:lnTo>
                    <a:pt x="5569" y="251"/>
                  </a:lnTo>
                  <a:lnTo>
                    <a:pt x="5377" y="192"/>
                  </a:lnTo>
                  <a:lnTo>
                    <a:pt x="5186" y="133"/>
                  </a:lnTo>
                  <a:lnTo>
                    <a:pt x="4980" y="89"/>
                  </a:lnTo>
                  <a:lnTo>
                    <a:pt x="4773" y="59"/>
                  </a:lnTo>
                  <a:lnTo>
                    <a:pt x="4567" y="30"/>
                  </a:lnTo>
                  <a:lnTo>
                    <a:pt x="4361" y="15"/>
                  </a:lnTo>
                  <a:lnTo>
                    <a:pt x="41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1583746" y="3173942"/>
              <a:ext cx="93937" cy="93948"/>
            </a:xfrm>
            <a:custGeom>
              <a:avLst/>
              <a:gdLst/>
              <a:ahLst/>
              <a:cxnLst/>
              <a:rect l="l" t="t" r="r" b="b"/>
              <a:pathLst>
                <a:path w="8280" h="8281" extrusionOk="0">
                  <a:moveTo>
                    <a:pt x="3934" y="1"/>
                  </a:moveTo>
                  <a:lnTo>
                    <a:pt x="3713" y="15"/>
                  </a:lnTo>
                  <a:lnTo>
                    <a:pt x="3506" y="45"/>
                  </a:lnTo>
                  <a:lnTo>
                    <a:pt x="3300" y="74"/>
                  </a:lnTo>
                  <a:lnTo>
                    <a:pt x="3109" y="133"/>
                  </a:lnTo>
                  <a:lnTo>
                    <a:pt x="2902" y="177"/>
                  </a:lnTo>
                  <a:lnTo>
                    <a:pt x="2711" y="251"/>
                  </a:lnTo>
                  <a:lnTo>
                    <a:pt x="2534" y="325"/>
                  </a:lnTo>
                  <a:lnTo>
                    <a:pt x="2343" y="398"/>
                  </a:lnTo>
                  <a:lnTo>
                    <a:pt x="2166" y="501"/>
                  </a:lnTo>
                  <a:lnTo>
                    <a:pt x="1989" y="590"/>
                  </a:lnTo>
                  <a:lnTo>
                    <a:pt x="1827" y="708"/>
                  </a:lnTo>
                  <a:lnTo>
                    <a:pt x="1665" y="826"/>
                  </a:lnTo>
                  <a:lnTo>
                    <a:pt x="1503" y="943"/>
                  </a:lnTo>
                  <a:lnTo>
                    <a:pt x="1356" y="1076"/>
                  </a:lnTo>
                  <a:lnTo>
                    <a:pt x="1208" y="1209"/>
                  </a:lnTo>
                  <a:lnTo>
                    <a:pt x="1076" y="1356"/>
                  </a:lnTo>
                  <a:lnTo>
                    <a:pt x="943" y="1503"/>
                  </a:lnTo>
                  <a:lnTo>
                    <a:pt x="825" y="1665"/>
                  </a:lnTo>
                  <a:lnTo>
                    <a:pt x="707" y="1827"/>
                  </a:lnTo>
                  <a:lnTo>
                    <a:pt x="589" y="1989"/>
                  </a:lnTo>
                  <a:lnTo>
                    <a:pt x="501" y="2166"/>
                  </a:lnTo>
                  <a:lnTo>
                    <a:pt x="398" y="2343"/>
                  </a:lnTo>
                  <a:lnTo>
                    <a:pt x="324" y="2520"/>
                  </a:lnTo>
                  <a:lnTo>
                    <a:pt x="251" y="2711"/>
                  </a:lnTo>
                  <a:lnTo>
                    <a:pt x="177" y="2903"/>
                  </a:lnTo>
                  <a:lnTo>
                    <a:pt x="133" y="3109"/>
                  </a:lnTo>
                  <a:lnTo>
                    <a:pt x="74" y="3301"/>
                  </a:lnTo>
                  <a:lnTo>
                    <a:pt x="44" y="3507"/>
                  </a:lnTo>
                  <a:lnTo>
                    <a:pt x="15" y="3713"/>
                  </a:lnTo>
                  <a:lnTo>
                    <a:pt x="0" y="3919"/>
                  </a:lnTo>
                  <a:lnTo>
                    <a:pt x="0" y="4140"/>
                  </a:lnTo>
                  <a:lnTo>
                    <a:pt x="0" y="4347"/>
                  </a:lnTo>
                  <a:lnTo>
                    <a:pt x="15" y="4568"/>
                  </a:lnTo>
                  <a:lnTo>
                    <a:pt x="44" y="4774"/>
                  </a:lnTo>
                  <a:lnTo>
                    <a:pt x="74" y="4980"/>
                  </a:lnTo>
                  <a:lnTo>
                    <a:pt x="133" y="5172"/>
                  </a:lnTo>
                  <a:lnTo>
                    <a:pt x="177" y="5378"/>
                  </a:lnTo>
                  <a:lnTo>
                    <a:pt x="251" y="5569"/>
                  </a:lnTo>
                  <a:lnTo>
                    <a:pt x="324" y="5746"/>
                  </a:lnTo>
                  <a:lnTo>
                    <a:pt x="398" y="5938"/>
                  </a:lnTo>
                  <a:lnTo>
                    <a:pt x="501" y="6114"/>
                  </a:lnTo>
                  <a:lnTo>
                    <a:pt x="589" y="6291"/>
                  </a:lnTo>
                  <a:lnTo>
                    <a:pt x="707" y="6453"/>
                  </a:lnTo>
                  <a:lnTo>
                    <a:pt x="825" y="6615"/>
                  </a:lnTo>
                  <a:lnTo>
                    <a:pt x="943" y="6777"/>
                  </a:lnTo>
                  <a:lnTo>
                    <a:pt x="1076" y="6925"/>
                  </a:lnTo>
                  <a:lnTo>
                    <a:pt x="1208" y="7072"/>
                  </a:lnTo>
                  <a:lnTo>
                    <a:pt x="1356" y="7205"/>
                  </a:lnTo>
                  <a:lnTo>
                    <a:pt x="1503" y="7337"/>
                  </a:lnTo>
                  <a:lnTo>
                    <a:pt x="1665" y="7455"/>
                  </a:lnTo>
                  <a:lnTo>
                    <a:pt x="1827" y="7573"/>
                  </a:lnTo>
                  <a:lnTo>
                    <a:pt x="1989" y="7676"/>
                  </a:lnTo>
                  <a:lnTo>
                    <a:pt x="2166" y="7779"/>
                  </a:lnTo>
                  <a:lnTo>
                    <a:pt x="2343" y="7868"/>
                  </a:lnTo>
                  <a:lnTo>
                    <a:pt x="2534" y="7956"/>
                  </a:lnTo>
                  <a:lnTo>
                    <a:pt x="2711" y="8030"/>
                  </a:lnTo>
                  <a:lnTo>
                    <a:pt x="2902" y="8089"/>
                  </a:lnTo>
                  <a:lnTo>
                    <a:pt x="3109" y="8147"/>
                  </a:lnTo>
                  <a:lnTo>
                    <a:pt x="3300" y="8192"/>
                  </a:lnTo>
                  <a:lnTo>
                    <a:pt x="3506" y="8236"/>
                  </a:lnTo>
                  <a:lnTo>
                    <a:pt x="3713" y="8265"/>
                  </a:lnTo>
                  <a:lnTo>
                    <a:pt x="3934" y="8280"/>
                  </a:lnTo>
                  <a:lnTo>
                    <a:pt x="4361" y="8280"/>
                  </a:lnTo>
                  <a:lnTo>
                    <a:pt x="4567" y="8265"/>
                  </a:lnTo>
                  <a:lnTo>
                    <a:pt x="4773" y="8236"/>
                  </a:lnTo>
                  <a:lnTo>
                    <a:pt x="4980" y="8192"/>
                  </a:lnTo>
                  <a:lnTo>
                    <a:pt x="5171" y="8147"/>
                  </a:lnTo>
                  <a:lnTo>
                    <a:pt x="5377" y="8089"/>
                  </a:lnTo>
                  <a:lnTo>
                    <a:pt x="5569" y="8030"/>
                  </a:lnTo>
                  <a:lnTo>
                    <a:pt x="5746" y="7956"/>
                  </a:lnTo>
                  <a:lnTo>
                    <a:pt x="5937" y="7868"/>
                  </a:lnTo>
                  <a:lnTo>
                    <a:pt x="6114" y="7779"/>
                  </a:lnTo>
                  <a:lnTo>
                    <a:pt x="6291" y="7676"/>
                  </a:lnTo>
                  <a:lnTo>
                    <a:pt x="6453" y="7573"/>
                  </a:lnTo>
                  <a:lnTo>
                    <a:pt x="6615" y="7455"/>
                  </a:lnTo>
                  <a:lnTo>
                    <a:pt x="6777" y="7337"/>
                  </a:lnTo>
                  <a:lnTo>
                    <a:pt x="6924" y="7205"/>
                  </a:lnTo>
                  <a:lnTo>
                    <a:pt x="7057" y="7072"/>
                  </a:lnTo>
                  <a:lnTo>
                    <a:pt x="7204" y="6925"/>
                  </a:lnTo>
                  <a:lnTo>
                    <a:pt x="7337" y="6777"/>
                  </a:lnTo>
                  <a:lnTo>
                    <a:pt x="7455" y="6615"/>
                  </a:lnTo>
                  <a:lnTo>
                    <a:pt x="7572" y="6453"/>
                  </a:lnTo>
                  <a:lnTo>
                    <a:pt x="7676" y="6291"/>
                  </a:lnTo>
                  <a:lnTo>
                    <a:pt x="7779" y="6114"/>
                  </a:lnTo>
                  <a:lnTo>
                    <a:pt x="7867" y="5938"/>
                  </a:lnTo>
                  <a:lnTo>
                    <a:pt x="7955" y="5746"/>
                  </a:lnTo>
                  <a:lnTo>
                    <a:pt x="8029" y="5569"/>
                  </a:lnTo>
                  <a:lnTo>
                    <a:pt x="8088" y="5378"/>
                  </a:lnTo>
                  <a:lnTo>
                    <a:pt x="8147" y="5172"/>
                  </a:lnTo>
                  <a:lnTo>
                    <a:pt x="8191" y="4980"/>
                  </a:lnTo>
                  <a:lnTo>
                    <a:pt x="8221" y="4774"/>
                  </a:lnTo>
                  <a:lnTo>
                    <a:pt x="8250" y="4568"/>
                  </a:lnTo>
                  <a:lnTo>
                    <a:pt x="8265" y="4347"/>
                  </a:lnTo>
                  <a:lnTo>
                    <a:pt x="8280" y="4140"/>
                  </a:lnTo>
                  <a:lnTo>
                    <a:pt x="8265" y="3919"/>
                  </a:lnTo>
                  <a:lnTo>
                    <a:pt x="8250" y="3713"/>
                  </a:lnTo>
                  <a:lnTo>
                    <a:pt x="8221" y="3507"/>
                  </a:lnTo>
                  <a:lnTo>
                    <a:pt x="8191" y="3301"/>
                  </a:lnTo>
                  <a:lnTo>
                    <a:pt x="8147" y="3109"/>
                  </a:lnTo>
                  <a:lnTo>
                    <a:pt x="8088" y="2903"/>
                  </a:lnTo>
                  <a:lnTo>
                    <a:pt x="8029" y="2711"/>
                  </a:lnTo>
                  <a:lnTo>
                    <a:pt x="7955" y="2520"/>
                  </a:lnTo>
                  <a:lnTo>
                    <a:pt x="7867" y="2343"/>
                  </a:lnTo>
                  <a:lnTo>
                    <a:pt x="7779" y="2166"/>
                  </a:lnTo>
                  <a:lnTo>
                    <a:pt x="7676" y="1989"/>
                  </a:lnTo>
                  <a:lnTo>
                    <a:pt x="7572" y="1827"/>
                  </a:lnTo>
                  <a:lnTo>
                    <a:pt x="7455" y="1665"/>
                  </a:lnTo>
                  <a:lnTo>
                    <a:pt x="7337" y="1503"/>
                  </a:lnTo>
                  <a:lnTo>
                    <a:pt x="7204" y="1356"/>
                  </a:lnTo>
                  <a:lnTo>
                    <a:pt x="7057" y="1209"/>
                  </a:lnTo>
                  <a:lnTo>
                    <a:pt x="6924" y="1076"/>
                  </a:lnTo>
                  <a:lnTo>
                    <a:pt x="6777" y="943"/>
                  </a:lnTo>
                  <a:lnTo>
                    <a:pt x="6615" y="826"/>
                  </a:lnTo>
                  <a:lnTo>
                    <a:pt x="6453" y="708"/>
                  </a:lnTo>
                  <a:lnTo>
                    <a:pt x="6291" y="590"/>
                  </a:lnTo>
                  <a:lnTo>
                    <a:pt x="6114" y="501"/>
                  </a:lnTo>
                  <a:lnTo>
                    <a:pt x="5937" y="398"/>
                  </a:lnTo>
                  <a:lnTo>
                    <a:pt x="5746" y="325"/>
                  </a:lnTo>
                  <a:lnTo>
                    <a:pt x="5569" y="251"/>
                  </a:lnTo>
                  <a:lnTo>
                    <a:pt x="5377" y="177"/>
                  </a:lnTo>
                  <a:lnTo>
                    <a:pt x="5171" y="133"/>
                  </a:lnTo>
                  <a:lnTo>
                    <a:pt x="4980" y="74"/>
                  </a:lnTo>
                  <a:lnTo>
                    <a:pt x="4773" y="45"/>
                  </a:lnTo>
                  <a:lnTo>
                    <a:pt x="4567" y="15"/>
                  </a:lnTo>
                  <a:lnTo>
                    <a:pt x="43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1510208" y="2556876"/>
              <a:ext cx="94107" cy="94107"/>
            </a:xfrm>
            <a:custGeom>
              <a:avLst/>
              <a:gdLst/>
              <a:ahLst/>
              <a:cxnLst/>
              <a:rect l="l" t="t" r="r" b="b"/>
              <a:pathLst>
                <a:path w="8295" h="8295" extrusionOk="0">
                  <a:moveTo>
                    <a:pt x="4140" y="1"/>
                  </a:moveTo>
                  <a:lnTo>
                    <a:pt x="3934" y="15"/>
                  </a:lnTo>
                  <a:lnTo>
                    <a:pt x="3727" y="30"/>
                  </a:lnTo>
                  <a:lnTo>
                    <a:pt x="3521" y="45"/>
                  </a:lnTo>
                  <a:lnTo>
                    <a:pt x="3315" y="89"/>
                  </a:lnTo>
                  <a:lnTo>
                    <a:pt x="3109" y="133"/>
                  </a:lnTo>
                  <a:lnTo>
                    <a:pt x="2917" y="192"/>
                  </a:lnTo>
                  <a:lnTo>
                    <a:pt x="2725" y="251"/>
                  </a:lnTo>
                  <a:lnTo>
                    <a:pt x="2534" y="325"/>
                  </a:lnTo>
                  <a:lnTo>
                    <a:pt x="2357" y="413"/>
                  </a:lnTo>
                  <a:lnTo>
                    <a:pt x="2166" y="501"/>
                  </a:lnTo>
                  <a:lnTo>
                    <a:pt x="2004" y="605"/>
                  </a:lnTo>
                  <a:lnTo>
                    <a:pt x="1827" y="708"/>
                  </a:lnTo>
                  <a:lnTo>
                    <a:pt x="1665" y="826"/>
                  </a:lnTo>
                  <a:lnTo>
                    <a:pt x="1517" y="943"/>
                  </a:lnTo>
                  <a:lnTo>
                    <a:pt x="1355" y="1076"/>
                  </a:lnTo>
                  <a:lnTo>
                    <a:pt x="1223" y="1223"/>
                  </a:lnTo>
                  <a:lnTo>
                    <a:pt x="1075" y="1356"/>
                  </a:lnTo>
                  <a:lnTo>
                    <a:pt x="943" y="1518"/>
                  </a:lnTo>
                  <a:lnTo>
                    <a:pt x="825" y="1665"/>
                  </a:lnTo>
                  <a:lnTo>
                    <a:pt x="707" y="1827"/>
                  </a:lnTo>
                  <a:lnTo>
                    <a:pt x="604" y="2004"/>
                  </a:lnTo>
                  <a:lnTo>
                    <a:pt x="501" y="2166"/>
                  </a:lnTo>
                  <a:lnTo>
                    <a:pt x="413" y="2358"/>
                  </a:lnTo>
                  <a:lnTo>
                    <a:pt x="324" y="2534"/>
                  </a:lnTo>
                  <a:lnTo>
                    <a:pt x="250" y="2726"/>
                  </a:lnTo>
                  <a:lnTo>
                    <a:pt x="192" y="2917"/>
                  </a:lnTo>
                  <a:lnTo>
                    <a:pt x="133" y="3109"/>
                  </a:lnTo>
                  <a:lnTo>
                    <a:pt x="88" y="3315"/>
                  </a:lnTo>
                  <a:lnTo>
                    <a:pt x="59" y="3522"/>
                  </a:lnTo>
                  <a:lnTo>
                    <a:pt x="29" y="3728"/>
                  </a:lnTo>
                  <a:lnTo>
                    <a:pt x="15" y="3934"/>
                  </a:lnTo>
                  <a:lnTo>
                    <a:pt x="0" y="4140"/>
                  </a:lnTo>
                  <a:lnTo>
                    <a:pt x="15" y="4361"/>
                  </a:lnTo>
                  <a:lnTo>
                    <a:pt x="29" y="4567"/>
                  </a:lnTo>
                  <a:lnTo>
                    <a:pt x="59" y="4774"/>
                  </a:lnTo>
                  <a:lnTo>
                    <a:pt x="88" y="4980"/>
                  </a:lnTo>
                  <a:lnTo>
                    <a:pt x="133" y="5186"/>
                  </a:lnTo>
                  <a:lnTo>
                    <a:pt x="192" y="5378"/>
                  </a:lnTo>
                  <a:lnTo>
                    <a:pt x="250" y="5569"/>
                  </a:lnTo>
                  <a:lnTo>
                    <a:pt x="324" y="5761"/>
                  </a:lnTo>
                  <a:lnTo>
                    <a:pt x="413" y="5938"/>
                  </a:lnTo>
                  <a:lnTo>
                    <a:pt x="501" y="6129"/>
                  </a:lnTo>
                  <a:lnTo>
                    <a:pt x="604" y="6291"/>
                  </a:lnTo>
                  <a:lnTo>
                    <a:pt x="707" y="6468"/>
                  </a:lnTo>
                  <a:lnTo>
                    <a:pt x="825" y="6630"/>
                  </a:lnTo>
                  <a:lnTo>
                    <a:pt x="943" y="6777"/>
                  </a:lnTo>
                  <a:lnTo>
                    <a:pt x="1075" y="6939"/>
                  </a:lnTo>
                  <a:lnTo>
                    <a:pt x="1223" y="7072"/>
                  </a:lnTo>
                  <a:lnTo>
                    <a:pt x="1355" y="7219"/>
                  </a:lnTo>
                  <a:lnTo>
                    <a:pt x="1517" y="7352"/>
                  </a:lnTo>
                  <a:lnTo>
                    <a:pt x="1665" y="7470"/>
                  </a:lnTo>
                  <a:lnTo>
                    <a:pt x="1827" y="7588"/>
                  </a:lnTo>
                  <a:lnTo>
                    <a:pt x="2004" y="7691"/>
                  </a:lnTo>
                  <a:lnTo>
                    <a:pt x="2166" y="7794"/>
                  </a:lnTo>
                  <a:lnTo>
                    <a:pt x="2357" y="7882"/>
                  </a:lnTo>
                  <a:lnTo>
                    <a:pt x="2534" y="7971"/>
                  </a:lnTo>
                  <a:lnTo>
                    <a:pt x="2725" y="8044"/>
                  </a:lnTo>
                  <a:lnTo>
                    <a:pt x="2917" y="8103"/>
                  </a:lnTo>
                  <a:lnTo>
                    <a:pt x="3109" y="8162"/>
                  </a:lnTo>
                  <a:lnTo>
                    <a:pt x="3315" y="8206"/>
                  </a:lnTo>
                  <a:lnTo>
                    <a:pt x="3521" y="8251"/>
                  </a:lnTo>
                  <a:lnTo>
                    <a:pt x="3727" y="8265"/>
                  </a:lnTo>
                  <a:lnTo>
                    <a:pt x="3934" y="8295"/>
                  </a:lnTo>
                  <a:lnTo>
                    <a:pt x="4361" y="8295"/>
                  </a:lnTo>
                  <a:lnTo>
                    <a:pt x="4567" y="8265"/>
                  </a:lnTo>
                  <a:lnTo>
                    <a:pt x="4773" y="8251"/>
                  </a:lnTo>
                  <a:lnTo>
                    <a:pt x="4979" y="8206"/>
                  </a:lnTo>
                  <a:lnTo>
                    <a:pt x="5186" y="8162"/>
                  </a:lnTo>
                  <a:lnTo>
                    <a:pt x="5377" y="8103"/>
                  </a:lnTo>
                  <a:lnTo>
                    <a:pt x="5569" y="8044"/>
                  </a:lnTo>
                  <a:lnTo>
                    <a:pt x="5760" y="7971"/>
                  </a:lnTo>
                  <a:lnTo>
                    <a:pt x="5937" y="7882"/>
                  </a:lnTo>
                  <a:lnTo>
                    <a:pt x="6129" y="7794"/>
                  </a:lnTo>
                  <a:lnTo>
                    <a:pt x="6291" y="7691"/>
                  </a:lnTo>
                  <a:lnTo>
                    <a:pt x="6467" y="7588"/>
                  </a:lnTo>
                  <a:lnTo>
                    <a:pt x="6629" y="7470"/>
                  </a:lnTo>
                  <a:lnTo>
                    <a:pt x="6777" y="7352"/>
                  </a:lnTo>
                  <a:lnTo>
                    <a:pt x="6939" y="7219"/>
                  </a:lnTo>
                  <a:lnTo>
                    <a:pt x="7071" y="7072"/>
                  </a:lnTo>
                  <a:lnTo>
                    <a:pt x="7219" y="6939"/>
                  </a:lnTo>
                  <a:lnTo>
                    <a:pt x="7351" y="6777"/>
                  </a:lnTo>
                  <a:lnTo>
                    <a:pt x="7469" y="6630"/>
                  </a:lnTo>
                  <a:lnTo>
                    <a:pt x="7587" y="6468"/>
                  </a:lnTo>
                  <a:lnTo>
                    <a:pt x="7690" y="6291"/>
                  </a:lnTo>
                  <a:lnTo>
                    <a:pt x="7793" y="6129"/>
                  </a:lnTo>
                  <a:lnTo>
                    <a:pt x="7882" y="5938"/>
                  </a:lnTo>
                  <a:lnTo>
                    <a:pt x="7970" y="5761"/>
                  </a:lnTo>
                  <a:lnTo>
                    <a:pt x="8044" y="5569"/>
                  </a:lnTo>
                  <a:lnTo>
                    <a:pt x="8103" y="5378"/>
                  </a:lnTo>
                  <a:lnTo>
                    <a:pt x="8162" y="5186"/>
                  </a:lnTo>
                  <a:lnTo>
                    <a:pt x="8206" y="4980"/>
                  </a:lnTo>
                  <a:lnTo>
                    <a:pt x="8250" y="4774"/>
                  </a:lnTo>
                  <a:lnTo>
                    <a:pt x="8265" y="4567"/>
                  </a:lnTo>
                  <a:lnTo>
                    <a:pt x="8279" y="4361"/>
                  </a:lnTo>
                  <a:lnTo>
                    <a:pt x="8294" y="4140"/>
                  </a:lnTo>
                  <a:lnTo>
                    <a:pt x="8279" y="3934"/>
                  </a:lnTo>
                  <a:lnTo>
                    <a:pt x="8265" y="3728"/>
                  </a:lnTo>
                  <a:lnTo>
                    <a:pt x="8250" y="3522"/>
                  </a:lnTo>
                  <a:lnTo>
                    <a:pt x="8206" y="3315"/>
                  </a:lnTo>
                  <a:lnTo>
                    <a:pt x="8162" y="3109"/>
                  </a:lnTo>
                  <a:lnTo>
                    <a:pt x="8103" y="2917"/>
                  </a:lnTo>
                  <a:lnTo>
                    <a:pt x="8044" y="2726"/>
                  </a:lnTo>
                  <a:lnTo>
                    <a:pt x="7970" y="2534"/>
                  </a:lnTo>
                  <a:lnTo>
                    <a:pt x="7882" y="2358"/>
                  </a:lnTo>
                  <a:lnTo>
                    <a:pt x="7793" y="2166"/>
                  </a:lnTo>
                  <a:lnTo>
                    <a:pt x="7690" y="2004"/>
                  </a:lnTo>
                  <a:lnTo>
                    <a:pt x="7587" y="1827"/>
                  </a:lnTo>
                  <a:lnTo>
                    <a:pt x="7469" y="1665"/>
                  </a:lnTo>
                  <a:lnTo>
                    <a:pt x="7351" y="1518"/>
                  </a:lnTo>
                  <a:lnTo>
                    <a:pt x="7219" y="1356"/>
                  </a:lnTo>
                  <a:lnTo>
                    <a:pt x="7071" y="1223"/>
                  </a:lnTo>
                  <a:lnTo>
                    <a:pt x="6939" y="1076"/>
                  </a:lnTo>
                  <a:lnTo>
                    <a:pt x="6777" y="943"/>
                  </a:lnTo>
                  <a:lnTo>
                    <a:pt x="6629" y="826"/>
                  </a:lnTo>
                  <a:lnTo>
                    <a:pt x="6467" y="708"/>
                  </a:lnTo>
                  <a:lnTo>
                    <a:pt x="6291" y="605"/>
                  </a:lnTo>
                  <a:lnTo>
                    <a:pt x="6129" y="501"/>
                  </a:lnTo>
                  <a:lnTo>
                    <a:pt x="5937" y="413"/>
                  </a:lnTo>
                  <a:lnTo>
                    <a:pt x="5760" y="325"/>
                  </a:lnTo>
                  <a:lnTo>
                    <a:pt x="5569" y="251"/>
                  </a:lnTo>
                  <a:lnTo>
                    <a:pt x="5377" y="192"/>
                  </a:lnTo>
                  <a:lnTo>
                    <a:pt x="5186" y="133"/>
                  </a:lnTo>
                  <a:lnTo>
                    <a:pt x="4979" y="89"/>
                  </a:lnTo>
                  <a:lnTo>
                    <a:pt x="4773" y="45"/>
                  </a:lnTo>
                  <a:lnTo>
                    <a:pt x="4567" y="30"/>
                  </a:lnTo>
                  <a:lnTo>
                    <a:pt x="4361" y="15"/>
                  </a:lnTo>
                  <a:lnTo>
                    <a:pt x="41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1586084" y="2227282"/>
              <a:ext cx="93937" cy="93948"/>
            </a:xfrm>
            <a:custGeom>
              <a:avLst/>
              <a:gdLst/>
              <a:ahLst/>
              <a:cxnLst/>
              <a:rect l="l" t="t" r="r" b="b"/>
              <a:pathLst>
                <a:path w="8280" h="8281" extrusionOk="0">
                  <a:moveTo>
                    <a:pt x="3919" y="1"/>
                  </a:moveTo>
                  <a:lnTo>
                    <a:pt x="3713" y="15"/>
                  </a:lnTo>
                  <a:lnTo>
                    <a:pt x="3507" y="45"/>
                  </a:lnTo>
                  <a:lnTo>
                    <a:pt x="3300" y="89"/>
                  </a:lnTo>
                  <a:lnTo>
                    <a:pt x="3109" y="133"/>
                  </a:lnTo>
                  <a:lnTo>
                    <a:pt x="2903" y="178"/>
                  </a:lnTo>
                  <a:lnTo>
                    <a:pt x="2711" y="251"/>
                  </a:lnTo>
                  <a:lnTo>
                    <a:pt x="2520" y="325"/>
                  </a:lnTo>
                  <a:lnTo>
                    <a:pt x="2343" y="413"/>
                  </a:lnTo>
                  <a:lnTo>
                    <a:pt x="2166" y="502"/>
                  </a:lnTo>
                  <a:lnTo>
                    <a:pt x="1989" y="590"/>
                  </a:lnTo>
                  <a:lnTo>
                    <a:pt x="1827" y="708"/>
                  </a:lnTo>
                  <a:lnTo>
                    <a:pt x="1665" y="826"/>
                  </a:lnTo>
                  <a:lnTo>
                    <a:pt x="1503" y="944"/>
                  </a:lnTo>
                  <a:lnTo>
                    <a:pt x="1356" y="1076"/>
                  </a:lnTo>
                  <a:lnTo>
                    <a:pt x="1208" y="1209"/>
                  </a:lnTo>
                  <a:lnTo>
                    <a:pt x="1076" y="1356"/>
                  </a:lnTo>
                  <a:lnTo>
                    <a:pt x="943" y="1503"/>
                  </a:lnTo>
                  <a:lnTo>
                    <a:pt x="825" y="1665"/>
                  </a:lnTo>
                  <a:lnTo>
                    <a:pt x="708" y="1828"/>
                  </a:lnTo>
                  <a:lnTo>
                    <a:pt x="604" y="1990"/>
                  </a:lnTo>
                  <a:lnTo>
                    <a:pt x="501" y="2166"/>
                  </a:lnTo>
                  <a:lnTo>
                    <a:pt x="413" y="2343"/>
                  </a:lnTo>
                  <a:lnTo>
                    <a:pt x="325" y="2520"/>
                  </a:lnTo>
                  <a:lnTo>
                    <a:pt x="251" y="2711"/>
                  </a:lnTo>
                  <a:lnTo>
                    <a:pt x="192" y="2903"/>
                  </a:lnTo>
                  <a:lnTo>
                    <a:pt x="133" y="3109"/>
                  </a:lnTo>
                  <a:lnTo>
                    <a:pt x="89" y="3301"/>
                  </a:lnTo>
                  <a:lnTo>
                    <a:pt x="45" y="3507"/>
                  </a:lnTo>
                  <a:lnTo>
                    <a:pt x="15" y="3713"/>
                  </a:lnTo>
                  <a:lnTo>
                    <a:pt x="0" y="3919"/>
                  </a:lnTo>
                  <a:lnTo>
                    <a:pt x="0" y="4140"/>
                  </a:lnTo>
                  <a:lnTo>
                    <a:pt x="0" y="4347"/>
                  </a:lnTo>
                  <a:lnTo>
                    <a:pt x="15" y="4568"/>
                  </a:lnTo>
                  <a:lnTo>
                    <a:pt x="45" y="4774"/>
                  </a:lnTo>
                  <a:lnTo>
                    <a:pt x="89" y="4980"/>
                  </a:lnTo>
                  <a:lnTo>
                    <a:pt x="133" y="5172"/>
                  </a:lnTo>
                  <a:lnTo>
                    <a:pt x="192" y="5363"/>
                  </a:lnTo>
                  <a:lnTo>
                    <a:pt x="251" y="5555"/>
                  </a:lnTo>
                  <a:lnTo>
                    <a:pt x="325" y="5746"/>
                  </a:lnTo>
                  <a:lnTo>
                    <a:pt x="413" y="5938"/>
                  </a:lnTo>
                  <a:lnTo>
                    <a:pt x="501" y="6115"/>
                  </a:lnTo>
                  <a:lnTo>
                    <a:pt x="604" y="6277"/>
                  </a:lnTo>
                  <a:lnTo>
                    <a:pt x="708" y="6453"/>
                  </a:lnTo>
                  <a:lnTo>
                    <a:pt x="825" y="6615"/>
                  </a:lnTo>
                  <a:lnTo>
                    <a:pt x="943" y="6763"/>
                  </a:lnTo>
                  <a:lnTo>
                    <a:pt x="1076" y="6925"/>
                  </a:lnTo>
                  <a:lnTo>
                    <a:pt x="1208" y="7057"/>
                  </a:lnTo>
                  <a:lnTo>
                    <a:pt x="1356" y="7205"/>
                  </a:lnTo>
                  <a:lnTo>
                    <a:pt x="1503" y="7337"/>
                  </a:lnTo>
                  <a:lnTo>
                    <a:pt x="1665" y="7455"/>
                  </a:lnTo>
                  <a:lnTo>
                    <a:pt x="1827" y="7573"/>
                  </a:lnTo>
                  <a:lnTo>
                    <a:pt x="1989" y="7676"/>
                  </a:lnTo>
                  <a:lnTo>
                    <a:pt x="2166" y="7779"/>
                  </a:lnTo>
                  <a:lnTo>
                    <a:pt x="2343" y="7868"/>
                  </a:lnTo>
                  <a:lnTo>
                    <a:pt x="2520" y="7956"/>
                  </a:lnTo>
                  <a:lnTo>
                    <a:pt x="2711" y="8030"/>
                  </a:lnTo>
                  <a:lnTo>
                    <a:pt x="2903" y="8089"/>
                  </a:lnTo>
                  <a:lnTo>
                    <a:pt x="3109" y="8148"/>
                  </a:lnTo>
                  <a:lnTo>
                    <a:pt x="3300" y="8192"/>
                  </a:lnTo>
                  <a:lnTo>
                    <a:pt x="3507" y="8221"/>
                  </a:lnTo>
                  <a:lnTo>
                    <a:pt x="3713" y="8251"/>
                  </a:lnTo>
                  <a:lnTo>
                    <a:pt x="3919" y="8265"/>
                  </a:lnTo>
                  <a:lnTo>
                    <a:pt x="4140" y="8280"/>
                  </a:lnTo>
                  <a:lnTo>
                    <a:pt x="4346" y="8265"/>
                  </a:lnTo>
                  <a:lnTo>
                    <a:pt x="4567" y="8251"/>
                  </a:lnTo>
                  <a:lnTo>
                    <a:pt x="4774" y="8221"/>
                  </a:lnTo>
                  <a:lnTo>
                    <a:pt x="4965" y="8192"/>
                  </a:lnTo>
                  <a:lnTo>
                    <a:pt x="5171" y="8148"/>
                  </a:lnTo>
                  <a:lnTo>
                    <a:pt x="5363" y="8089"/>
                  </a:lnTo>
                  <a:lnTo>
                    <a:pt x="5554" y="8030"/>
                  </a:lnTo>
                  <a:lnTo>
                    <a:pt x="5746" y="7956"/>
                  </a:lnTo>
                  <a:lnTo>
                    <a:pt x="5937" y="7868"/>
                  </a:lnTo>
                  <a:lnTo>
                    <a:pt x="6114" y="7779"/>
                  </a:lnTo>
                  <a:lnTo>
                    <a:pt x="6276" y="7676"/>
                  </a:lnTo>
                  <a:lnTo>
                    <a:pt x="6453" y="7573"/>
                  </a:lnTo>
                  <a:lnTo>
                    <a:pt x="6615" y="7455"/>
                  </a:lnTo>
                  <a:lnTo>
                    <a:pt x="6762" y="7337"/>
                  </a:lnTo>
                  <a:lnTo>
                    <a:pt x="6924" y="7205"/>
                  </a:lnTo>
                  <a:lnTo>
                    <a:pt x="7057" y="7057"/>
                  </a:lnTo>
                  <a:lnTo>
                    <a:pt x="7204" y="6925"/>
                  </a:lnTo>
                  <a:lnTo>
                    <a:pt x="7337" y="6763"/>
                  </a:lnTo>
                  <a:lnTo>
                    <a:pt x="7455" y="6615"/>
                  </a:lnTo>
                  <a:lnTo>
                    <a:pt x="7573" y="6453"/>
                  </a:lnTo>
                  <a:lnTo>
                    <a:pt x="7676" y="6277"/>
                  </a:lnTo>
                  <a:lnTo>
                    <a:pt x="7779" y="6115"/>
                  </a:lnTo>
                  <a:lnTo>
                    <a:pt x="7867" y="5938"/>
                  </a:lnTo>
                  <a:lnTo>
                    <a:pt x="7956" y="5746"/>
                  </a:lnTo>
                  <a:lnTo>
                    <a:pt x="8029" y="5555"/>
                  </a:lnTo>
                  <a:lnTo>
                    <a:pt x="8088" y="5363"/>
                  </a:lnTo>
                  <a:lnTo>
                    <a:pt x="8147" y="5172"/>
                  </a:lnTo>
                  <a:lnTo>
                    <a:pt x="8191" y="4980"/>
                  </a:lnTo>
                  <a:lnTo>
                    <a:pt x="8236" y="4774"/>
                  </a:lnTo>
                  <a:lnTo>
                    <a:pt x="8265" y="4568"/>
                  </a:lnTo>
                  <a:lnTo>
                    <a:pt x="8280" y="4347"/>
                  </a:lnTo>
                  <a:lnTo>
                    <a:pt x="8280" y="4140"/>
                  </a:lnTo>
                  <a:lnTo>
                    <a:pt x="8280" y="3919"/>
                  </a:lnTo>
                  <a:lnTo>
                    <a:pt x="8265" y="3713"/>
                  </a:lnTo>
                  <a:lnTo>
                    <a:pt x="8236" y="3507"/>
                  </a:lnTo>
                  <a:lnTo>
                    <a:pt x="8191" y="3301"/>
                  </a:lnTo>
                  <a:lnTo>
                    <a:pt x="8147" y="3109"/>
                  </a:lnTo>
                  <a:lnTo>
                    <a:pt x="8088" y="2903"/>
                  </a:lnTo>
                  <a:lnTo>
                    <a:pt x="8029" y="2711"/>
                  </a:lnTo>
                  <a:lnTo>
                    <a:pt x="7956" y="2520"/>
                  </a:lnTo>
                  <a:lnTo>
                    <a:pt x="7867" y="2343"/>
                  </a:lnTo>
                  <a:lnTo>
                    <a:pt x="7779" y="2166"/>
                  </a:lnTo>
                  <a:lnTo>
                    <a:pt x="7676" y="1990"/>
                  </a:lnTo>
                  <a:lnTo>
                    <a:pt x="7573" y="1828"/>
                  </a:lnTo>
                  <a:lnTo>
                    <a:pt x="7455" y="1665"/>
                  </a:lnTo>
                  <a:lnTo>
                    <a:pt x="7337" y="1503"/>
                  </a:lnTo>
                  <a:lnTo>
                    <a:pt x="7204" y="1356"/>
                  </a:lnTo>
                  <a:lnTo>
                    <a:pt x="7057" y="1209"/>
                  </a:lnTo>
                  <a:lnTo>
                    <a:pt x="6924" y="1076"/>
                  </a:lnTo>
                  <a:lnTo>
                    <a:pt x="6762" y="944"/>
                  </a:lnTo>
                  <a:lnTo>
                    <a:pt x="6615" y="826"/>
                  </a:lnTo>
                  <a:lnTo>
                    <a:pt x="6453" y="708"/>
                  </a:lnTo>
                  <a:lnTo>
                    <a:pt x="6276" y="590"/>
                  </a:lnTo>
                  <a:lnTo>
                    <a:pt x="6114" y="502"/>
                  </a:lnTo>
                  <a:lnTo>
                    <a:pt x="5937" y="413"/>
                  </a:lnTo>
                  <a:lnTo>
                    <a:pt x="5746" y="325"/>
                  </a:lnTo>
                  <a:lnTo>
                    <a:pt x="5554" y="251"/>
                  </a:lnTo>
                  <a:lnTo>
                    <a:pt x="5363" y="178"/>
                  </a:lnTo>
                  <a:lnTo>
                    <a:pt x="5171" y="133"/>
                  </a:lnTo>
                  <a:lnTo>
                    <a:pt x="4965" y="89"/>
                  </a:lnTo>
                  <a:lnTo>
                    <a:pt x="4774" y="45"/>
                  </a:lnTo>
                  <a:lnTo>
                    <a:pt x="4567" y="15"/>
                  </a:lnTo>
                  <a:lnTo>
                    <a:pt x="43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1685023" y="2063993"/>
              <a:ext cx="94107" cy="93937"/>
            </a:xfrm>
            <a:custGeom>
              <a:avLst/>
              <a:gdLst/>
              <a:ahLst/>
              <a:cxnLst/>
              <a:rect l="l" t="t" r="r" b="b"/>
              <a:pathLst>
                <a:path w="8295" h="8280" extrusionOk="0">
                  <a:moveTo>
                    <a:pt x="3934" y="0"/>
                  </a:moveTo>
                  <a:lnTo>
                    <a:pt x="3728" y="15"/>
                  </a:lnTo>
                  <a:lnTo>
                    <a:pt x="3522" y="45"/>
                  </a:lnTo>
                  <a:lnTo>
                    <a:pt x="3316" y="89"/>
                  </a:lnTo>
                  <a:lnTo>
                    <a:pt x="3109" y="133"/>
                  </a:lnTo>
                  <a:lnTo>
                    <a:pt x="2918" y="177"/>
                  </a:lnTo>
                  <a:lnTo>
                    <a:pt x="2726" y="251"/>
                  </a:lnTo>
                  <a:lnTo>
                    <a:pt x="2535" y="325"/>
                  </a:lnTo>
                  <a:lnTo>
                    <a:pt x="2358" y="398"/>
                  </a:lnTo>
                  <a:lnTo>
                    <a:pt x="2181" y="501"/>
                  </a:lnTo>
                  <a:lnTo>
                    <a:pt x="2004" y="590"/>
                  </a:lnTo>
                  <a:lnTo>
                    <a:pt x="1828" y="708"/>
                  </a:lnTo>
                  <a:lnTo>
                    <a:pt x="1666" y="825"/>
                  </a:lnTo>
                  <a:lnTo>
                    <a:pt x="1518" y="943"/>
                  </a:lnTo>
                  <a:lnTo>
                    <a:pt x="1356" y="1076"/>
                  </a:lnTo>
                  <a:lnTo>
                    <a:pt x="1224" y="1208"/>
                  </a:lnTo>
                  <a:lnTo>
                    <a:pt x="1076" y="1356"/>
                  </a:lnTo>
                  <a:lnTo>
                    <a:pt x="958" y="1503"/>
                  </a:lnTo>
                  <a:lnTo>
                    <a:pt x="826" y="1665"/>
                  </a:lnTo>
                  <a:lnTo>
                    <a:pt x="708" y="1827"/>
                  </a:lnTo>
                  <a:lnTo>
                    <a:pt x="605" y="1989"/>
                  </a:lnTo>
                  <a:lnTo>
                    <a:pt x="502" y="2166"/>
                  </a:lnTo>
                  <a:lnTo>
                    <a:pt x="413" y="2343"/>
                  </a:lnTo>
                  <a:lnTo>
                    <a:pt x="325" y="2520"/>
                  </a:lnTo>
                  <a:lnTo>
                    <a:pt x="251" y="2711"/>
                  </a:lnTo>
                  <a:lnTo>
                    <a:pt x="192" y="2903"/>
                  </a:lnTo>
                  <a:lnTo>
                    <a:pt x="133" y="3109"/>
                  </a:lnTo>
                  <a:lnTo>
                    <a:pt x="89" y="3300"/>
                  </a:lnTo>
                  <a:lnTo>
                    <a:pt x="45" y="3507"/>
                  </a:lnTo>
                  <a:lnTo>
                    <a:pt x="30" y="3713"/>
                  </a:lnTo>
                  <a:lnTo>
                    <a:pt x="16" y="3919"/>
                  </a:lnTo>
                  <a:lnTo>
                    <a:pt x="1" y="4140"/>
                  </a:lnTo>
                  <a:lnTo>
                    <a:pt x="16" y="4346"/>
                  </a:lnTo>
                  <a:lnTo>
                    <a:pt x="30" y="4567"/>
                  </a:lnTo>
                  <a:lnTo>
                    <a:pt x="45" y="4774"/>
                  </a:lnTo>
                  <a:lnTo>
                    <a:pt x="89" y="4980"/>
                  </a:lnTo>
                  <a:lnTo>
                    <a:pt x="133" y="5171"/>
                  </a:lnTo>
                  <a:lnTo>
                    <a:pt x="192" y="5363"/>
                  </a:lnTo>
                  <a:lnTo>
                    <a:pt x="251" y="5569"/>
                  </a:lnTo>
                  <a:lnTo>
                    <a:pt x="325" y="5746"/>
                  </a:lnTo>
                  <a:lnTo>
                    <a:pt x="413" y="5937"/>
                  </a:lnTo>
                  <a:lnTo>
                    <a:pt x="502" y="6114"/>
                  </a:lnTo>
                  <a:lnTo>
                    <a:pt x="605" y="6291"/>
                  </a:lnTo>
                  <a:lnTo>
                    <a:pt x="708" y="6453"/>
                  </a:lnTo>
                  <a:lnTo>
                    <a:pt x="826" y="6615"/>
                  </a:lnTo>
                  <a:lnTo>
                    <a:pt x="958" y="6777"/>
                  </a:lnTo>
                  <a:lnTo>
                    <a:pt x="1076" y="6925"/>
                  </a:lnTo>
                  <a:lnTo>
                    <a:pt x="1224" y="7072"/>
                  </a:lnTo>
                  <a:lnTo>
                    <a:pt x="1356" y="7204"/>
                  </a:lnTo>
                  <a:lnTo>
                    <a:pt x="1518" y="7337"/>
                  </a:lnTo>
                  <a:lnTo>
                    <a:pt x="1666" y="7455"/>
                  </a:lnTo>
                  <a:lnTo>
                    <a:pt x="1828" y="7573"/>
                  </a:lnTo>
                  <a:lnTo>
                    <a:pt x="2004" y="7676"/>
                  </a:lnTo>
                  <a:lnTo>
                    <a:pt x="2181" y="7779"/>
                  </a:lnTo>
                  <a:lnTo>
                    <a:pt x="2358" y="7867"/>
                  </a:lnTo>
                  <a:lnTo>
                    <a:pt x="2535" y="7956"/>
                  </a:lnTo>
                  <a:lnTo>
                    <a:pt x="2726" y="8029"/>
                  </a:lnTo>
                  <a:lnTo>
                    <a:pt x="2918" y="8088"/>
                  </a:lnTo>
                  <a:lnTo>
                    <a:pt x="3109" y="8147"/>
                  </a:lnTo>
                  <a:lnTo>
                    <a:pt x="3316" y="8192"/>
                  </a:lnTo>
                  <a:lnTo>
                    <a:pt x="3522" y="8236"/>
                  </a:lnTo>
                  <a:lnTo>
                    <a:pt x="3728" y="8265"/>
                  </a:lnTo>
                  <a:lnTo>
                    <a:pt x="3934" y="8280"/>
                  </a:lnTo>
                  <a:lnTo>
                    <a:pt x="4361" y="8280"/>
                  </a:lnTo>
                  <a:lnTo>
                    <a:pt x="4568" y="8265"/>
                  </a:lnTo>
                  <a:lnTo>
                    <a:pt x="4774" y="8236"/>
                  </a:lnTo>
                  <a:lnTo>
                    <a:pt x="4980" y="8192"/>
                  </a:lnTo>
                  <a:lnTo>
                    <a:pt x="5186" y="8147"/>
                  </a:lnTo>
                  <a:lnTo>
                    <a:pt x="5378" y="8088"/>
                  </a:lnTo>
                  <a:lnTo>
                    <a:pt x="5570" y="8029"/>
                  </a:lnTo>
                  <a:lnTo>
                    <a:pt x="5761" y="7956"/>
                  </a:lnTo>
                  <a:lnTo>
                    <a:pt x="5938" y="7867"/>
                  </a:lnTo>
                  <a:lnTo>
                    <a:pt x="6115" y="7779"/>
                  </a:lnTo>
                  <a:lnTo>
                    <a:pt x="6291" y="7676"/>
                  </a:lnTo>
                  <a:lnTo>
                    <a:pt x="6468" y="7573"/>
                  </a:lnTo>
                  <a:lnTo>
                    <a:pt x="6630" y="7455"/>
                  </a:lnTo>
                  <a:lnTo>
                    <a:pt x="6778" y="7337"/>
                  </a:lnTo>
                  <a:lnTo>
                    <a:pt x="6925" y="7204"/>
                  </a:lnTo>
                  <a:lnTo>
                    <a:pt x="7072" y="7072"/>
                  </a:lnTo>
                  <a:lnTo>
                    <a:pt x="7220" y="6925"/>
                  </a:lnTo>
                  <a:lnTo>
                    <a:pt x="7337" y="6777"/>
                  </a:lnTo>
                  <a:lnTo>
                    <a:pt x="7470" y="6615"/>
                  </a:lnTo>
                  <a:lnTo>
                    <a:pt x="7588" y="6453"/>
                  </a:lnTo>
                  <a:lnTo>
                    <a:pt x="7691" y="6291"/>
                  </a:lnTo>
                  <a:lnTo>
                    <a:pt x="7794" y="6114"/>
                  </a:lnTo>
                  <a:lnTo>
                    <a:pt x="7882" y="5937"/>
                  </a:lnTo>
                  <a:lnTo>
                    <a:pt x="7971" y="5746"/>
                  </a:lnTo>
                  <a:lnTo>
                    <a:pt x="8045" y="5569"/>
                  </a:lnTo>
                  <a:lnTo>
                    <a:pt x="8103" y="5363"/>
                  </a:lnTo>
                  <a:lnTo>
                    <a:pt x="8162" y="5171"/>
                  </a:lnTo>
                  <a:lnTo>
                    <a:pt x="8207" y="4980"/>
                  </a:lnTo>
                  <a:lnTo>
                    <a:pt x="8236" y="4774"/>
                  </a:lnTo>
                  <a:lnTo>
                    <a:pt x="8265" y="4567"/>
                  </a:lnTo>
                  <a:lnTo>
                    <a:pt x="8280" y="4346"/>
                  </a:lnTo>
                  <a:lnTo>
                    <a:pt x="8295" y="4140"/>
                  </a:lnTo>
                  <a:lnTo>
                    <a:pt x="8280" y="3919"/>
                  </a:lnTo>
                  <a:lnTo>
                    <a:pt x="8265" y="3713"/>
                  </a:lnTo>
                  <a:lnTo>
                    <a:pt x="8236" y="3507"/>
                  </a:lnTo>
                  <a:lnTo>
                    <a:pt x="8207" y="3300"/>
                  </a:lnTo>
                  <a:lnTo>
                    <a:pt x="8162" y="3109"/>
                  </a:lnTo>
                  <a:lnTo>
                    <a:pt x="8103" y="2903"/>
                  </a:lnTo>
                  <a:lnTo>
                    <a:pt x="8045" y="2711"/>
                  </a:lnTo>
                  <a:lnTo>
                    <a:pt x="7971" y="2520"/>
                  </a:lnTo>
                  <a:lnTo>
                    <a:pt x="7882" y="2343"/>
                  </a:lnTo>
                  <a:lnTo>
                    <a:pt x="7794" y="2166"/>
                  </a:lnTo>
                  <a:lnTo>
                    <a:pt x="7691" y="1989"/>
                  </a:lnTo>
                  <a:lnTo>
                    <a:pt x="7588" y="1827"/>
                  </a:lnTo>
                  <a:lnTo>
                    <a:pt x="7470" y="1665"/>
                  </a:lnTo>
                  <a:lnTo>
                    <a:pt x="7337" y="1503"/>
                  </a:lnTo>
                  <a:lnTo>
                    <a:pt x="7220" y="1356"/>
                  </a:lnTo>
                  <a:lnTo>
                    <a:pt x="7072" y="1208"/>
                  </a:lnTo>
                  <a:lnTo>
                    <a:pt x="6925" y="1076"/>
                  </a:lnTo>
                  <a:lnTo>
                    <a:pt x="6778" y="943"/>
                  </a:lnTo>
                  <a:lnTo>
                    <a:pt x="6630" y="825"/>
                  </a:lnTo>
                  <a:lnTo>
                    <a:pt x="6468" y="708"/>
                  </a:lnTo>
                  <a:lnTo>
                    <a:pt x="6291" y="590"/>
                  </a:lnTo>
                  <a:lnTo>
                    <a:pt x="6115" y="501"/>
                  </a:lnTo>
                  <a:lnTo>
                    <a:pt x="5938" y="398"/>
                  </a:lnTo>
                  <a:lnTo>
                    <a:pt x="5761" y="325"/>
                  </a:lnTo>
                  <a:lnTo>
                    <a:pt x="5570" y="251"/>
                  </a:lnTo>
                  <a:lnTo>
                    <a:pt x="5378" y="177"/>
                  </a:lnTo>
                  <a:lnTo>
                    <a:pt x="5186" y="133"/>
                  </a:lnTo>
                  <a:lnTo>
                    <a:pt x="4980" y="89"/>
                  </a:lnTo>
                  <a:lnTo>
                    <a:pt x="4774" y="45"/>
                  </a:lnTo>
                  <a:lnTo>
                    <a:pt x="4568" y="15"/>
                  </a:lnTo>
                  <a:lnTo>
                    <a:pt x="43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1846814" y="1888838"/>
              <a:ext cx="93937" cy="93937"/>
            </a:xfrm>
            <a:custGeom>
              <a:avLst/>
              <a:gdLst/>
              <a:ahLst/>
              <a:cxnLst/>
              <a:rect l="l" t="t" r="r" b="b"/>
              <a:pathLst>
                <a:path w="8280" h="8280" extrusionOk="0">
                  <a:moveTo>
                    <a:pt x="3934" y="0"/>
                  </a:moveTo>
                  <a:lnTo>
                    <a:pt x="3728" y="15"/>
                  </a:lnTo>
                  <a:lnTo>
                    <a:pt x="3521" y="44"/>
                  </a:lnTo>
                  <a:lnTo>
                    <a:pt x="3315" y="74"/>
                  </a:lnTo>
                  <a:lnTo>
                    <a:pt x="3109" y="118"/>
                  </a:lnTo>
                  <a:lnTo>
                    <a:pt x="2917" y="177"/>
                  </a:lnTo>
                  <a:lnTo>
                    <a:pt x="2726" y="251"/>
                  </a:lnTo>
                  <a:lnTo>
                    <a:pt x="2534" y="324"/>
                  </a:lnTo>
                  <a:lnTo>
                    <a:pt x="2358" y="398"/>
                  </a:lnTo>
                  <a:lnTo>
                    <a:pt x="2166" y="501"/>
                  </a:lnTo>
                  <a:lnTo>
                    <a:pt x="2004" y="589"/>
                  </a:lnTo>
                  <a:lnTo>
                    <a:pt x="1827" y="707"/>
                  </a:lnTo>
                  <a:lnTo>
                    <a:pt x="1665" y="825"/>
                  </a:lnTo>
                  <a:lnTo>
                    <a:pt x="1503" y="943"/>
                  </a:lnTo>
                  <a:lnTo>
                    <a:pt x="1356" y="1076"/>
                  </a:lnTo>
                  <a:lnTo>
                    <a:pt x="1208" y="1208"/>
                  </a:lnTo>
                  <a:lnTo>
                    <a:pt x="1076" y="1356"/>
                  </a:lnTo>
                  <a:lnTo>
                    <a:pt x="943" y="1503"/>
                  </a:lnTo>
                  <a:lnTo>
                    <a:pt x="825" y="1665"/>
                  </a:lnTo>
                  <a:lnTo>
                    <a:pt x="708" y="1827"/>
                  </a:lnTo>
                  <a:lnTo>
                    <a:pt x="604" y="1989"/>
                  </a:lnTo>
                  <a:lnTo>
                    <a:pt x="501" y="2166"/>
                  </a:lnTo>
                  <a:lnTo>
                    <a:pt x="413" y="2343"/>
                  </a:lnTo>
                  <a:lnTo>
                    <a:pt x="325" y="2519"/>
                  </a:lnTo>
                  <a:lnTo>
                    <a:pt x="251" y="2711"/>
                  </a:lnTo>
                  <a:lnTo>
                    <a:pt x="192" y="2902"/>
                  </a:lnTo>
                  <a:lnTo>
                    <a:pt x="133" y="3109"/>
                  </a:lnTo>
                  <a:lnTo>
                    <a:pt x="89" y="3300"/>
                  </a:lnTo>
                  <a:lnTo>
                    <a:pt x="45" y="3506"/>
                  </a:lnTo>
                  <a:lnTo>
                    <a:pt x="30" y="3713"/>
                  </a:lnTo>
                  <a:lnTo>
                    <a:pt x="0" y="3919"/>
                  </a:lnTo>
                  <a:lnTo>
                    <a:pt x="0" y="4140"/>
                  </a:lnTo>
                  <a:lnTo>
                    <a:pt x="0" y="4346"/>
                  </a:lnTo>
                  <a:lnTo>
                    <a:pt x="30" y="4552"/>
                  </a:lnTo>
                  <a:lnTo>
                    <a:pt x="45" y="4759"/>
                  </a:lnTo>
                  <a:lnTo>
                    <a:pt x="89" y="4965"/>
                  </a:lnTo>
                  <a:lnTo>
                    <a:pt x="133" y="5171"/>
                  </a:lnTo>
                  <a:lnTo>
                    <a:pt x="192" y="5363"/>
                  </a:lnTo>
                  <a:lnTo>
                    <a:pt x="251" y="5554"/>
                  </a:lnTo>
                  <a:lnTo>
                    <a:pt x="325" y="5746"/>
                  </a:lnTo>
                  <a:lnTo>
                    <a:pt x="413" y="5937"/>
                  </a:lnTo>
                  <a:lnTo>
                    <a:pt x="501" y="6114"/>
                  </a:lnTo>
                  <a:lnTo>
                    <a:pt x="604" y="6276"/>
                  </a:lnTo>
                  <a:lnTo>
                    <a:pt x="708" y="6453"/>
                  </a:lnTo>
                  <a:lnTo>
                    <a:pt x="825" y="6615"/>
                  </a:lnTo>
                  <a:lnTo>
                    <a:pt x="943" y="6762"/>
                  </a:lnTo>
                  <a:lnTo>
                    <a:pt x="1076" y="6924"/>
                  </a:lnTo>
                  <a:lnTo>
                    <a:pt x="1208" y="7057"/>
                  </a:lnTo>
                  <a:lnTo>
                    <a:pt x="1356" y="7204"/>
                  </a:lnTo>
                  <a:lnTo>
                    <a:pt x="1503" y="7337"/>
                  </a:lnTo>
                  <a:lnTo>
                    <a:pt x="1665" y="7455"/>
                  </a:lnTo>
                  <a:lnTo>
                    <a:pt x="1827" y="7572"/>
                  </a:lnTo>
                  <a:lnTo>
                    <a:pt x="2004" y="7676"/>
                  </a:lnTo>
                  <a:lnTo>
                    <a:pt x="2166" y="7779"/>
                  </a:lnTo>
                  <a:lnTo>
                    <a:pt x="2358" y="7867"/>
                  </a:lnTo>
                  <a:lnTo>
                    <a:pt x="2534" y="7956"/>
                  </a:lnTo>
                  <a:lnTo>
                    <a:pt x="2726" y="8029"/>
                  </a:lnTo>
                  <a:lnTo>
                    <a:pt x="2917" y="8088"/>
                  </a:lnTo>
                  <a:lnTo>
                    <a:pt x="3109" y="8147"/>
                  </a:lnTo>
                  <a:lnTo>
                    <a:pt x="3315" y="8191"/>
                  </a:lnTo>
                  <a:lnTo>
                    <a:pt x="3521" y="8235"/>
                  </a:lnTo>
                  <a:lnTo>
                    <a:pt x="3728" y="8250"/>
                  </a:lnTo>
                  <a:lnTo>
                    <a:pt x="3934" y="8265"/>
                  </a:lnTo>
                  <a:lnTo>
                    <a:pt x="4155" y="8280"/>
                  </a:lnTo>
                  <a:lnTo>
                    <a:pt x="4361" y="8265"/>
                  </a:lnTo>
                  <a:lnTo>
                    <a:pt x="4567" y="8250"/>
                  </a:lnTo>
                  <a:lnTo>
                    <a:pt x="4774" y="8235"/>
                  </a:lnTo>
                  <a:lnTo>
                    <a:pt x="4980" y="8191"/>
                  </a:lnTo>
                  <a:lnTo>
                    <a:pt x="5186" y="8147"/>
                  </a:lnTo>
                  <a:lnTo>
                    <a:pt x="5378" y="8088"/>
                  </a:lnTo>
                  <a:lnTo>
                    <a:pt x="5569" y="8029"/>
                  </a:lnTo>
                  <a:lnTo>
                    <a:pt x="5761" y="7956"/>
                  </a:lnTo>
                  <a:lnTo>
                    <a:pt x="5937" y="7867"/>
                  </a:lnTo>
                  <a:lnTo>
                    <a:pt x="6114" y="7779"/>
                  </a:lnTo>
                  <a:lnTo>
                    <a:pt x="6291" y="7676"/>
                  </a:lnTo>
                  <a:lnTo>
                    <a:pt x="6453" y="7572"/>
                  </a:lnTo>
                  <a:lnTo>
                    <a:pt x="6615" y="7455"/>
                  </a:lnTo>
                  <a:lnTo>
                    <a:pt x="6777" y="7337"/>
                  </a:lnTo>
                  <a:lnTo>
                    <a:pt x="6925" y="7204"/>
                  </a:lnTo>
                  <a:lnTo>
                    <a:pt x="7072" y="7057"/>
                  </a:lnTo>
                  <a:lnTo>
                    <a:pt x="7204" y="6924"/>
                  </a:lnTo>
                  <a:lnTo>
                    <a:pt x="7337" y="6762"/>
                  </a:lnTo>
                  <a:lnTo>
                    <a:pt x="7455" y="6615"/>
                  </a:lnTo>
                  <a:lnTo>
                    <a:pt x="7573" y="6453"/>
                  </a:lnTo>
                  <a:lnTo>
                    <a:pt x="7691" y="6276"/>
                  </a:lnTo>
                  <a:lnTo>
                    <a:pt x="7779" y="6114"/>
                  </a:lnTo>
                  <a:lnTo>
                    <a:pt x="7882" y="5937"/>
                  </a:lnTo>
                  <a:lnTo>
                    <a:pt x="7956" y="5746"/>
                  </a:lnTo>
                  <a:lnTo>
                    <a:pt x="8029" y="5554"/>
                  </a:lnTo>
                  <a:lnTo>
                    <a:pt x="8103" y="5363"/>
                  </a:lnTo>
                  <a:lnTo>
                    <a:pt x="8147" y="5171"/>
                  </a:lnTo>
                  <a:lnTo>
                    <a:pt x="8206" y="4965"/>
                  </a:lnTo>
                  <a:lnTo>
                    <a:pt x="8236" y="4759"/>
                  </a:lnTo>
                  <a:lnTo>
                    <a:pt x="8265" y="4552"/>
                  </a:lnTo>
                  <a:lnTo>
                    <a:pt x="8280" y="4346"/>
                  </a:lnTo>
                  <a:lnTo>
                    <a:pt x="8280" y="4140"/>
                  </a:lnTo>
                  <a:lnTo>
                    <a:pt x="8280" y="3919"/>
                  </a:lnTo>
                  <a:lnTo>
                    <a:pt x="8265" y="3713"/>
                  </a:lnTo>
                  <a:lnTo>
                    <a:pt x="8236" y="3506"/>
                  </a:lnTo>
                  <a:lnTo>
                    <a:pt x="8206" y="3300"/>
                  </a:lnTo>
                  <a:lnTo>
                    <a:pt x="8147" y="3109"/>
                  </a:lnTo>
                  <a:lnTo>
                    <a:pt x="8103" y="2902"/>
                  </a:lnTo>
                  <a:lnTo>
                    <a:pt x="8029" y="2711"/>
                  </a:lnTo>
                  <a:lnTo>
                    <a:pt x="7956" y="2519"/>
                  </a:lnTo>
                  <a:lnTo>
                    <a:pt x="7882" y="2343"/>
                  </a:lnTo>
                  <a:lnTo>
                    <a:pt x="7779" y="2166"/>
                  </a:lnTo>
                  <a:lnTo>
                    <a:pt x="7691" y="1989"/>
                  </a:lnTo>
                  <a:lnTo>
                    <a:pt x="7573" y="1827"/>
                  </a:lnTo>
                  <a:lnTo>
                    <a:pt x="7455" y="1665"/>
                  </a:lnTo>
                  <a:lnTo>
                    <a:pt x="7337" y="1503"/>
                  </a:lnTo>
                  <a:lnTo>
                    <a:pt x="7204" y="1356"/>
                  </a:lnTo>
                  <a:lnTo>
                    <a:pt x="7072" y="1208"/>
                  </a:lnTo>
                  <a:lnTo>
                    <a:pt x="6925" y="1076"/>
                  </a:lnTo>
                  <a:lnTo>
                    <a:pt x="6777" y="943"/>
                  </a:lnTo>
                  <a:lnTo>
                    <a:pt x="6615" y="825"/>
                  </a:lnTo>
                  <a:lnTo>
                    <a:pt x="6453" y="707"/>
                  </a:lnTo>
                  <a:lnTo>
                    <a:pt x="6291" y="589"/>
                  </a:lnTo>
                  <a:lnTo>
                    <a:pt x="6114" y="501"/>
                  </a:lnTo>
                  <a:lnTo>
                    <a:pt x="5937" y="398"/>
                  </a:lnTo>
                  <a:lnTo>
                    <a:pt x="5761" y="324"/>
                  </a:lnTo>
                  <a:lnTo>
                    <a:pt x="5569" y="251"/>
                  </a:lnTo>
                  <a:lnTo>
                    <a:pt x="5378" y="177"/>
                  </a:lnTo>
                  <a:lnTo>
                    <a:pt x="5186" y="118"/>
                  </a:lnTo>
                  <a:lnTo>
                    <a:pt x="4980" y="74"/>
                  </a:lnTo>
                  <a:lnTo>
                    <a:pt x="4774" y="44"/>
                  </a:lnTo>
                  <a:lnTo>
                    <a:pt x="4567" y="15"/>
                  </a:lnTo>
                  <a:lnTo>
                    <a:pt x="43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1979018" y="2472810"/>
              <a:ext cx="93937" cy="93937"/>
            </a:xfrm>
            <a:custGeom>
              <a:avLst/>
              <a:gdLst/>
              <a:ahLst/>
              <a:cxnLst/>
              <a:rect l="l" t="t" r="r" b="b"/>
              <a:pathLst>
                <a:path w="8280" h="8280" extrusionOk="0">
                  <a:moveTo>
                    <a:pt x="3934" y="0"/>
                  </a:moveTo>
                  <a:lnTo>
                    <a:pt x="3713" y="15"/>
                  </a:lnTo>
                  <a:lnTo>
                    <a:pt x="3507" y="44"/>
                  </a:lnTo>
                  <a:lnTo>
                    <a:pt x="3315" y="89"/>
                  </a:lnTo>
                  <a:lnTo>
                    <a:pt x="3109" y="133"/>
                  </a:lnTo>
                  <a:lnTo>
                    <a:pt x="2917" y="192"/>
                  </a:lnTo>
                  <a:lnTo>
                    <a:pt x="2726" y="251"/>
                  </a:lnTo>
                  <a:lnTo>
                    <a:pt x="2534" y="324"/>
                  </a:lnTo>
                  <a:lnTo>
                    <a:pt x="2343" y="413"/>
                  </a:lnTo>
                  <a:lnTo>
                    <a:pt x="2166" y="501"/>
                  </a:lnTo>
                  <a:lnTo>
                    <a:pt x="1989" y="604"/>
                  </a:lnTo>
                  <a:lnTo>
                    <a:pt x="1827" y="707"/>
                  </a:lnTo>
                  <a:lnTo>
                    <a:pt x="1665" y="825"/>
                  </a:lnTo>
                  <a:lnTo>
                    <a:pt x="1503" y="943"/>
                  </a:lnTo>
                  <a:lnTo>
                    <a:pt x="1356" y="1076"/>
                  </a:lnTo>
                  <a:lnTo>
                    <a:pt x="1209" y="1208"/>
                  </a:lnTo>
                  <a:lnTo>
                    <a:pt x="1076" y="1356"/>
                  </a:lnTo>
                  <a:lnTo>
                    <a:pt x="943" y="1503"/>
                  </a:lnTo>
                  <a:lnTo>
                    <a:pt x="826" y="1665"/>
                  </a:lnTo>
                  <a:lnTo>
                    <a:pt x="708" y="1827"/>
                  </a:lnTo>
                  <a:lnTo>
                    <a:pt x="605" y="2004"/>
                  </a:lnTo>
                  <a:lnTo>
                    <a:pt x="501" y="2166"/>
                  </a:lnTo>
                  <a:lnTo>
                    <a:pt x="413" y="2343"/>
                  </a:lnTo>
                  <a:lnTo>
                    <a:pt x="325" y="2534"/>
                  </a:lnTo>
                  <a:lnTo>
                    <a:pt x="251" y="2726"/>
                  </a:lnTo>
                  <a:lnTo>
                    <a:pt x="192" y="2917"/>
                  </a:lnTo>
                  <a:lnTo>
                    <a:pt x="133" y="3109"/>
                  </a:lnTo>
                  <a:lnTo>
                    <a:pt x="89" y="3315"/>
                  </a:lnTo>
                  <a:lnTo>
                    <a:pt x="45" y="3521"/>
                  </a:lnTo>
                  <a:lnTo>
                    <a:pt x="30" y="3727"/>
                  </a:lnTo>
                  <a:lnTo>
                    <a:pt x="1" y="3934"/>
                  </a:lnTo>
                  <a:lnTo>
                    <a:pt x="1" y="4155"/>
                  </a:lnTo>
                  <a:lnTo>
                    <a:pt x="1" y="4361"/>
                  </a:lnTo>
                  <a:lnTo>
                    <a:pt x="30" y="4567"/>
                  </a:lnTo>
                  <a:lnTo>
                    <a:pt x="45" y="4773"/>
                  </a:lnTo>
                  <a:lnTo>
                    <a:pt x="89" y="4980"/>
                  </a:lnTo>
                  <a:lnTo>
                    <a:pt x="133" y="5186"/>
                  </a:lnTo>
                  <a:lnTo>
                    <a:pt x="192" y="5377"/>
                  </a:lnTo>
                  <a:lnTo>
                    <a:pt x="251" y="5569"/>
                  </a:lnTo>
                  <a:lnTo>
                    <a:pt x="325" y="5761"/>
                  </a:lnTo>
                  <a:lnTo>
                    <a:pt x="413" y="5937"/>
                  </a:lnTo>
                  <a:lnTo>
                    <a:pt x="501" y="6114"/>
                  </a:lnTo>
                  <a:lnTo>
                    <a:pt x="605" y="6291"/>
                  </a:lnTo>
                  <a:lnTo>
                    <a:pt x="708" y="6453"/>
                  </a:lnTo>
                  <a:lnTo>
                    <a:pt x="826" y="6615"/>
                  </a:lnTo>
                  <a:lnTo>
                    <a:pt x="943" y="6777"/>
                  </a:lnTo>
                  <a:lnTo>
                    <a:pt x="1076" y="6924"/>
                  </a:lnTo>
                  <a:lnTo>
                    <a:pt x="1209" y="7072"/>
                  </a:lnTo>
                  <a:lnTo>
                    <a:pt x="1356" y="7204"/>
                  </a:lnTo>
                  <a:lnTo>
                    <a:pt x="1503" y="7337"/>
                  </a:lnTo>
                  <a:lnTo>
                    <a:pt x="1665" y="7455"/>
                  </a:lnTo>
                  <a:lnTo>
                    <a:pt x="1827" y="7573"/>
                  </a:lnTo>
                  <a:lnTo>
                    <a:pt x="1989" y="7690"/>
                  </a:lnTo>
                  <a:lnTo>
                    <a:pt x="2166" y="7779"/>
                  </a:lnTo>
                  <a:lnTo>
                    <a:pt x="2343" y="7882"/>
                  </a:lnTo>
                  <a:lnTo>
                    <a:pt x="2534" y="7956"/>
                  </a:lnTo>
                  <a:lnTo>
                    <a:pt x="2726" y="8029"/>
                  </a:lnTo>
                  <a:lnTo>
                    <a:pt x="2917" y="8103"/>
                  </a:lnTo>
                  <a:lnTo>
                    <a:pt x="3109" y="8147"/>
                  </a:lnTo>
                  <a:lnTo>
                    <a:pt x="3315" y="8191"/>
                  </a:lnTo>
                  <a:lnTo>
                    <a:pt x="3507" y="8236"/>
                  </a:lnTo>
                  <a:lnTo>
                    <a:pt x="3713" y="8265"/>
                  </a:lnTo>
                  <a:lnTo>
                    <a:pt x="3934" y="8280"/>
                  </a:lnTo>
                  <a:lnTo>
                    <a:pt x="4361" y="8280"/>
                  </a:lnTo>
                  <a:lnTo>
                    <a:pt x="4567" y="8265"/>
                  </a:lnTo>
                  <a:lnTo>
                    <a:pt x="4774" y="8236"/>
                  </a:lnTo>
                  <a:lnTo>
                    <a:pt x="4980" y="8191"/>
                  </a:lnTo>
                  <a:lnTo>
                    <a:pt x="5171" y="8147"/>
                  </a:lnTo>
                  <a:lnTo>
                    <a:pt x="5378" y="8103"/>
                  </a:lnTo>
                  <a:lnTo>
                    <a:pt x="5569" y="8029"/>
                  </a:lnTo>
                  <a:lnTo>
                    <a:pt x="5761" y="7956"/>
                  </a:lnTo>
                  <a:lnTo>
                    <a:pt x="5938" y="7882"/>
                  </a:lnTo>
                  <a:lnTo>
                    <a:pt x="6114" y="7779"/>
                  </a:lnTo>
                  <a:lnTo>
                    <a:pt x="6291" y="7690"/>
                  </a:lnTo>
                  <a:lnTo>
                    <a:pt x="6453" y="7573"/>
                  </a:lnTo>
                  <a:lnTo>
                    <a:pt x="6615" y="7455"/>
                  </a:lnTo>
                  <a:lnTo>
                    <a:pt x="6777" y="7337"/>
                  </a:lnTo>
                  <a:lnTo>
                    <a:pt x="6925" y="7204"/>
                  </a:lnTo>
                  <a:lnTo>
                    <a:pt x="7072" y="7072"/>
                  </a:lnTo>
                  <a:lnTo>
                    <a:pt x="7205" y="6924"/>
                  </a:lnTo>
                  <a:lnTo>
                    <a:pt x="7337" y="6777"/>
                  </a:lnTo>
                  <a:lnTo>
                    <a:pt x="7455" y="6615"/>
                  </a:lnTo>
                  <a:lnTo>
                    <a:pt x="7573" y="6453"/>
                  </a:lnTo>
                  <a:lnTo>
                    <a:pt x="7691" y="6291"/>
                  </a:lnTo>
                  <a:lnTo>
                    <a:pt x="7779" y="6114"/>
                  </a:lnTo>
                  <a:lnTo>
                    <a:pt x="7882" y="5937"/>
                  </a:lnTo>
                  <a:lnTo>
                    <a:pt x="7956" y="5761"/>
                  </a:lnTo>
                  <a:lnTo>
                    <a:pt x="8030" y="5569"/>
                  </a:lnTo>
                  <a:lnTo>
                    <a:pt x="8103" y="5377"/>
                  </a:lnTo>
                  <a:lnTo>
                    <a:pt x="8147" y="5186"/>
                  </a:lnTo>
                  <a:lnTo>
                    <a:pt x="8206" y="4980"/>
                  </a:lnTo>
                  <a:lnTo>
                    <a:pt x="8236" y="4773"/>
                  </a:lnTo>
                  <a:lnTo>
                    <a:pt x="8265" y="4567"/>
                  </a:lnTo>
                  <a:lnTo>
                    <a:pt x="8280" y="4361"/>
                  </a:lnTo>
                  <a:lnTo>
                    <a:pt x="8280" y="4155"/>
                  </a:lnTo>
                  <a:lnTo>
                    <a:pt x="8280" y="3934"/>
                  </a:lnTo>
                  <a:lnTo>
                    <a:pt x="8265" y="3727"/>
                  </a:lnTo>
                  <a:lnTo>
                    <a:pt x="8236" y="3521"/>
                  </a:lnTo>
                  <a:lnTo>
                    <a:pt x="8206" y="3315"/>
                  </a:lnTo>
                  <a:lnTo>
                    <a:pt x="8147" y="3109"/>
                  </a:lnTo>
                  <a:lnTo>
                    <a:pt x="8103" y="2917"/>
                  </a:lnTo>
                  <a:lnTo>
                    <a:pt x="8030" y="2726"/>
                  </a:lnTo>
                  <a:lnTo>
                    <a:pt x="7956" y="2534"/>
                  </a:lnTo>
                  <a:lnTo>
                    <a:pt x="7882" y="2343"/>
                  </a:lnTo>
                  <a:lnTo>
                    <a:pt x="7779" y="2166"/>
                  </a:lnTo>
                  <a:lnTo>
                    <a:pt x="7691" y="2004"/>
                  </a:lnTo>
                  <a:lnTo>
                    <a:pt x="7573" y="1827"/>
                  </a:lnTo>
                  <a:lnTo>
                    <a:pt x="7455" y="1665"/>
                  </a:lnTo>
                  <a:lnTo>
                    <a:pt x="7337" y="1503"/>
                  </a:lnTo>
                  <a:lnTo>
                    <a:pt x="7205" y="1356"/>
                  </a:lnTo>
                  <a:lnTo>
                    <a:pt x="7072" y="1208"/>
                  </a:lnTo>
                  <a:lnTo>
                    <a:pt x="6925" y="1076"/>
                  </a:lnTo>
                  <a:lnTo>
                    <a:pt x="6777" y="943"/>
                  </a:lnTo>
                  <a:lnTo>
                    <a:pt x="6615" y="825"/>
                  </a:lnTo>
                  <a:lnTo>
                    <a:pt x="6453" y="707"/>
                  </a:lnTo>
                  <a:lnTo>
                    <a:pt x="6291" y="604"/>
                  </a:lnTo>
                  <a:lnTo>
                    <a:pt x="6114" y="501"/>
                  </a:lnTo>
                  <a:lnTo>
                    <a:pt x="5938" y="413"/>
                  </a:lnTo>
                  <a:lnTo>
                    <a:pt x="5761" y="324"/>
                  </a:lnTo>
                  <a:lnTo>
                    <a:pt x="5569" y="251"/>
                  </a:lnTo>
                  <a:lnTo>
                    <a:pt x="5378" y="192"/>
                  </a:lnTo>
                  <a:lnTo>
                    <a:pt x="5171" y="133"/>
                  </a:lnTo>
                  <a:lnTo>
                    <a:pt x="4980" y="89"/>
                  </a:lnTo>
                  <a:lnTo>
                    <a:pt x="4774" y="44"/>
                  </a:lnTo>
                  <a:lnTo>
                    <a:pt x="4567" y="15"/>
                  </a:lnTo>
                  <a:lnTo>
                    <a:pt x="43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28"/>
          <p:cNvGrpSpPr/>
          <p:nvPr/>
        </p:nvGrpSpPr>
        <p:grpSpPr>
          <a:xfrm>
            <a:off x="349552" y="1411657"/>
            <a:ext cx="3001811" cy="824961"/>
            <a:chOff x="349552" y="1411657"/>
            <a:chExt cx="3001811" cy="824961"/>
          </a:xfrm>
        </p:grpSpPr>
        <p:sp>
          <p:nvSpPr>
            <p:cNvPr id="802" name="Google Shape;802;p28"/>
            <p:cNvSpPr txBox="1"/>
            <p:nvPr/>
          </p:nvSpPr>
          <p:spPr>
            <a:xfrm>
              <a:off x="349552" y="1411657"/>
              <a:ext cx="2453758" cy="824961"/>
            </a:xfrm>
            <a:prstGeom prst="rect">
              <a:avLst/>
            </a:prstGeom>
            <a:noFill/>
            <a:ln>
              <a:noFill/>
            </a:ln>
          </p:spPr>
          <p:txBody>
            <a:bodyPr spcFirstLastPara="1" wrap="square" lIns="91425" tIns="91425" rIns="91425" bIns="91425" anchor="ctr" anchorCtr="0">
              <a:noAutofit/>
            </a:bodyPr>
            <a:lstStyle/>
            <a:p>
              <a:r>
                <a:rPr lang="en-US" sz="1800" b="1" dirty="0" smtClean="0">
                  <a:latin typeface="Roboto" panose="020B0604020202020204" charset="0"/>
                  <a:ea typeface="Roboto" panose="020B0604020202020204" charset="0"/>
                  <a:cs typeface="Andalus" panose="02020603050405020304" pitchFamily="18" charset="-78"/>
                </a:rPr>
                <a:t>Search &amp; </a:t>
              </a:r>
              <a:r>
                <a:rPr lang="en-US" sz="1800" b="1" dirty="0" smtClean="0">
                  <a:latin typeface="Roboto" panose="020B0604020202020204" charset="0"/>
                  <a:ea typeface="Roboto" panose="020B0604020202020204" charset="0"/>
                  <a:cs typeface="Andalus" panose="02020603050405020304" pitchFamily="18" charset="-78"/>
                </a:rPr>
                <a:t>Connect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804" name="Google Shape;804;p28"/>
            <p:cNvSpPr/>
            <p:nvPr/>
          </p:nvSpPr>
          <p:spPr>
            <a:xfrm>
              <a:off x="2670663" y="1514473"/>
              <a:ext cx="680700" cy="68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805" name="Google Shape;805;p28"/>
          <p:cNvGrpSpPr/>
          <p:nvPr/>
        </p:nvGrpSpPr>
        <p:grpSpPr>
          <a:xfrm>
            <a:off x="347738" y="3476485"/>
            <a:ext cx="3003550" cy="826203"/>
            <a:chOff x="347738" y="3476485"/>
            <a:chExt cx="3003550" cy="826203"/>
          </a:xfrm>
        </p:grpSpPr>
        <p:grpSp>
          <p:nvGrpSpPr>
            <p:cNvPr id="806" name="Google Shape;806;p28"/>
            <p:cNvGrpSpPr/>
            <p:nvPr/>
          </p:nvGrpSpPr>
          <p:grpSpPr>
            <a:xfrm>
              <a:off x="347738" y="3622009"/>
              <a:ext cx="2814199" cy="680679"/>
              <a:chOff x="1320038" y="2179696"/>
              <a:chExt cx="2814199" cy="680679"/>
            </a:xfrm>
          </p:grpSpPr>
          <p:sp>
            <p:nvSpPr>
              <p:cNvPr id="807" name="Google Shape;807;p28"/>
              <p:cNvSpPr txBox="1"/>
              <p:nvPr/>
            </p:nvSpPr>
            <p:spPr>
              <a:xfrm>
                <a:off x="1320038" y="2179696"/>
                <a:ext cx="2814199" cy="680679"/>
              </a:xfrm>
              <a:prstGeom prst="rect">
                <a:avLst/>
              </a:prstGeom>
              <a:noFill/>
              <a:ln>
                <a:noFill/>
              </a:ln>
            </p:spPr>
            <p:txBody>
              <a:bodyPr spcFirstLastPara="1" wrap="square" lIns="91425" tIns="91425" rIns="91425" bIns="91425" anchor="ctr" anchorCtr="0">
                <a:noAutofit/>
              </a:bodyPr>
              <a:lstStyle/>
              <a:p>
                <a:r>
                  <a:rPr lang="en-US" sz="1800" b="1" dirty="0" smtClean="0">
                    <a:latin typeface="Roboto" panose="020B0604020202020204" charset="0"/>
                    <a:ea typeface="Roboto" panose="020B0604020202020204" charset="0"/>
                    <a:cs typeface="Andalus" panose="02020603050405020304" pitchFamily="18" charset="-78"/>
                  </a:rPr>
                  <a:t>make </a:t>
                </a:r>
                <a:r>
                  <a:rPr lang="en-US" sz="1800" b="1" dirty="0">
                    <a:latin typeface="Roboto" panose="020B0604020202020204" charset="0"/>
                    <a:ea typeface="Roboto" panose="020B0604020202020204" charset="0"/>
                    <a:cs typeface="Andalus" panose="02020603050405020304" pitchFamily="18" charset="-78"/>
                  </a:rPr>
                  <a:t>dynamic threshold</a:t>
                </a:r>
                <a:endParaRPr lang="en-US" sz="1800" b="1" dirty="0">
                  <a:latin typeface="Roboto" panose="020B0604020202020204" charset="0"/>
                  <a:ea typeface="Roboto" panose="020B0604020202020204" charset="0"/>
                  <a:cs typeface="Fira Sans Extra Condensed"/>
                  <a:sym typeface="Fira Sans Extra Condensed"/>
                </a:endParaRPr>
              </a:p>
              <a:p>
                <a:pPr lvl="0"/>
                <a:endParaRPr sz="1800" b="1" dirty="0">
                  <a:solidFill>
                    <a:srgbClr val="000000"/>
                  </a:solidFill>
                  <a:latin typeface="Roboto" panose="020B0604020202020204" charset="0"/>
                  <a:ea typeface="Roboto" panose="020B0604020202020204" charset="0"/>
                  <a:cs typeface="Fira Sans Extra Condensed"/>
                  <a:sym typeface="Fira Sans Extra Condensed"/>
                </a:endParaRPr>
              </a:p>
            </p:txBody>
          </p:sp>
          <p:sp>
            <p:nvSpPr>
              <p:cNvPr id="808" name="Google Shape;808;p28"/>
              <p:cNvSpPr txBox="1"/>
              <p:nvPr/>
            </p:nvSpPr>
            <p:spPr>
              <a:xfrm>
                <a:off x="1429500" y="2311354"/>
                <a:ext cx="20610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0000"/>
                  </a:solidFill>
                  <a:latin typeface="Roboto"/>
                  <a:ea typeface="Roboto"/>
                  <a:cs typeface="Roboto"/>
                  <a:sym typeface="Roboto"/>
                </a:endParaRPr>
              </a:p>
            </p:txBody>
          </p:sp>
        </p:grpSp>
        <p:sp>
          <p:nvSpPr>
            <p:cNvPr id="809" name="Google Shape;809;p28"/>
            <p:cNvSpPr/>
            <p:nvPr/>
          </p:nvSpPr>
          <p:spPr>
            <a:xfrm>
              <a:off x="2670588" y="3476485"/>
              <a:ext cx="680700" cy="680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810" name="Google Shape;810;p28"/>
          <p:cNvGrpSpPr/>
          <p:nvPr/>
        </p:nvGrpSpPr>
        <p:grpSpPr>
          <a:xfrm>
            <a:off x="5795751" y="1514473"/>
            <a:ext cx="3057960" cy="896682"/>
            <a:chOff x="5792613" y="1514473"/>
            <a:chExt cx="3121949" cy="896682"/>
          </a:xfrm>
        </p:grpSpPr>
        <p:grpSp>
          <p:nvGrpSpPr>
            <p:cNvPr id="811" name="Google Shape;811;p28"/>
            <p:cNvGrpSpPr/>
            <p:nvPr/>
          </p:nvGrpSpPr>
          <p:grpSpPr>
            <a:xfrm>
              <a:off x="6069245" y="1514475"/>
              <a:ext cx="2845317" cy="896680"/>
              <a:chOff x="4632470" y="1073600"/>
              <a:chExt cx="2845317" cy="896680"/>
            </a:xfrm>
          </p:grpSpPr>
          <p:sp>
            <p:nvSpPr>
              <p:cNvPr id="812" name="Google Shape;812;p28"/>
              <p:cNvSpPr txBox="1"/>
              <p:nvPr/>
            </p:nvSpPr>
            <p:spPr>
              <a:xfrm>
                <a:off x="4632470" y="1073600"/>
                <a:ext cx="2845317" cy="89668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813" name="Google Shape;813;p28"/>
              <p:cNvSpPr txBox="1"/>
              <p:nvPr/>
            </p:nvSpPr>
            <p:spPr>
              <a:xfrm>
                <a:off x="5198886" y="1183913"/>
                <a:ext cx="2061000" cy="398700"/>
              </a:xfrm>
              <a:prstGeom prst="rect">
                <a:avLst/>
              </a:prstGeom>
              <a:noFill/>
              <a:ln>
                <a:noFill/>
              </a:ln>
            </p:spPr>
            <p:txBody>
              <a:bodyPr spcFirstLastPara="1" wrap="square" lIns="91425" tIns="91425" rIns="91425" bIns="91425" anchor="ctr" anchorCtr="0">
                <a:noAutofit/>
              </a:bodyPr>
              <a:lstStyle/>
              <a:p>
                <a:endParaRPr lang="en-US" dirty="0">
                  <a:latin typeface="Andalus" panose="02020603050405020304" pitchFamily="18" charset="-78"/>
                  <a:cs typeface="Andalus" panose="02020603050405020304" pitchFamily="18" charset="-78"/>
                </a:endParaRPr>
              </a:p>
            </p:txBody>
          </p:sp>
        </p:grpSp>
        <p:sp>
          <p:nvSpPr>
            <p:cNvPr id="814" name="Google Shape;814;p28"/>
            <p:cNvSpPr/>
            <p:nvPr/>
          </p:nvSpPr>
          <p:spPr>
            <a:xfrm>
              <a:off x="5792613" y="1514473"/>
              <a:ext cx="680700" cy="68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815" name="Google Shape;815;p28"/>
          <p:cNvGrpSpPr/>
          <p:nvPr/>
        </p:nvGrpSpPr>
        <p:grpSpPr>
          <a:xfrm>
            <a:off x="5792613" y="3476485"/>
            <a:ext cx="3312273" cy="680700"/>
            <a:chOff x="5792613" y="3476485"/>
            <a:chExt cx="3312273" cy="680700"/>
          </a:xfrm>
        </p:grpSpPr>
        <p:sp>
          <p:nvSpPr>
            <p:cNvPr id="817" name="Google Shape;817;p28"/>
            <p:cNvSpPr txBox="1"/>
            <p:nvPr/>
          </p:nvSpPr>
          <p:spPr>
            <a:xfrm>
              <a:off x="6344085" y="3503617"/>
              <a:ext cx="2760801" cy="620600"/>
            </a:xfrm>
            <a:prstGeom prst="rect">
              <a:avLst/>
            </a:prstGeom>
            <a:noFill/>
            <a:ln>
              <a:noFill/>
            </a:ln>
          </p:spPr>
          <p:txBody>
            <a:bodyPr spcFirstLastPara="1" wrap="square" lIns="91425" tIns="91425" rIns="91425" bIns="91425" anchor="ctr" anchorCtr="0">
              <a:noAutofit/>
            </a:bodyPr>
            <a:lstStyle/>
            <a:p>
              <a:pPr lvl="0" algn="r"/>
              <a:endParaRPr sz="1800" b="1" dirty="0">
                <a:solidFill>
                  <a:srgbClr val="000000"/>
                </a:solidFill>
                <a:latin typeface="Roboto" panose="020B0604020202020204" charset="0"/>
                <a:ea typeface="Roboto" panose="020B0604020202020204" charset="0"/>
                <a:cs typeface="Fira Sans Extra Condensed"/>
                <a:sym typeface="Fira Sans Extra Condensed"/>
              </a:endParaRPr>
            </a:p>
          </p:txBody>
        </p:sp>
        <p:sp>
          <p:nvSpPr>
            <p:cNvPr id="819" name="Google Shape;819;p28"/>
            <p:cNvSpPr/>
            <p:nvPr/>
          </p:nvSpPr>
          <p:spPr>
            <a:xfrm>
              <a:off x="5792613" y="3476485"/>
              <a:ext cx="680700" cy="680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sp>
        <p:nvSpPr>
          <p:cNvPr id="4" name="Rectangle 3"/>
          <p:cNvSpPr/>
          <p:nvPr/>
        </p:nvSpPr>
        <p:spPr>
          <a:xfrm>
            <a:off x="6460022" y="1525984"/>
            <a:ext cx="2645829" cy="646331"/>
          </a:xfrm>
          <a:prstGeom prst="rect">
            <a:avLst/>
          </a:prstGeom>
        </p:spPr>
        <p:txBody>
          <a:bodyPr wrap="square">
            <a:spAutoFit/>
          </a:bodyPr>
          <a:lstStyle/>
          <a:p>
            <a:r>
              <a:rPr lang="en-US" sz="1800" b="1" dirty="0">
                <a:latin typeface="Roboto" panose="020B0604020202020204" charset="0"/>
                <a:ea typeface="Roboto" panose="020B0604020202020204" charset="0"/>
              </a:rPr>
              <a:t>Graph the microvolts data for 4 channels</a:t>
            </a:r>
          </a:p>
        </p:txBody>
      </p:sp>
      <p:sp>
        <p:nvSpPr>
          <p:cNvPr id="5" name="Rectangle 4"/>
          <p:cNvSpPr/>
          <p:nvPr/>
        </p:nvSpPr>
        <p:spPr>
          <a:xfrm>
            <a:off x="6504404" y="3503617"/>
            <a:ext cx="3496039" cy="646331"/>
          </a:xfrm>
          <a:prstGeom prst="rect">
            <a:avLst/>
          </a:prstGeom>
        </p:spPr>
        <p:txBody>
          <a:bodyPr wrap="square">
            <a:spAutoFit/>
          </a:bodyPr>
          <a:lstStyle/>
          <a:p>
            <a:r>
              <a:rPr lang="en-US" sz="1800" b="1" dirty="0">
                <a:latin typeface="Roboto" panose="020B0604020202020204" charset="0"/>
                <a:ea typeface="Roboto" panose="020B0604020202020204" charset="0"/>
              </a:rPr>
              <a:t>Record data </a:t>
            </a:r>
            <a:r>
              <a:rPr lang="en-US" sz="1800" b="1" dirty="0" smtClean="0">
                <a:latin typeface="Roboto" panose="020B0604020202020204" charset="0"/>
                <a:ea typeface="Roboto" panose="020B0604020202020204" charset="0"/>
              </a:rPr>
              <a:t>for</a:t>
            </a:r>
          </a:p>
          <a:p>
            <a:r>
              <a:rPr lang="en-US" sz="1800" b="1" dirty="0" smtClean="0">
                <a:latin typeface="Roboto" panose="020B0604020202020204" charset="0"/>
                <a:ea typeface="Roboto" panose="020B0604020202020204" charset="0"/>
              </a:rPr>
              <a:t> </a:t>
            </a:r>
            <a:r>
              <a:rPr lang="en-US" sz="1800" b="1" dirty="0">
                <a:latin typeface="Roboto" panose="020B0604020202020204" charset="0"/>
                <a:ea typeface="Roboto" panose="020B0604020202020204" charset="0"/>
              </a:rPr>
              <a:t>machine learning </a:t>
            </a:r>
          </a:p>
        </p:txBody>
      </p:sp>
    </p:spTree>
    <p:extLst>
      <p:ext uri="{BB962C8B-B14F-4D97-AF65-F5344CB8AC3E}">
        <p14:creationId xmlns:p14="http://schemas.microsoft.com/office/powerpoint/2010/main" val="89963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 y="400050"/>
            <a:ext cx="9143999" cy="1014337"/>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ar-EG" sz="4000" dirty="0" smtClean="0">
                <a:solidFill>
                  <a:schemeClr val="accent1"/>
                </a:solidFill>
              </a:rPr>
              <a:t>.</a:t>
            </a:r>
            <a:endParaRPr lang="ar-EG" sz="4000" dirty="0">
              <a:solidFill>
                <a:schemeClr val="accent1"/>
              </a:solidFill>
            </a:endParaRPr>
          </a:p>
        </p:txBody>
      </p:sp>
      <p:sp>
        <p:nvSpPr>
          <p:cNvPr id="5" name="Rectangle 4"/>
          <p:cNvSpPr/>
          <p:nvPr/>
        </p:nvSpPr>
        <p:spPr>
          <a:xfrm>
            <a:off x="3557589" y="3142199"/>
            <a:ext cx="974542" cy="1334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ectangle 5"/>
          <p:cNvSpPr/>
          <p:nvPr/>
        </p:nvSpPr>
        <p:spPr>
          <a:xfrm>
            <a:off x="13004" y="584052"/>
            <a:ext cx="2672527" cy="646331"/>
          </a:xfrm>
          <a:prstGeom prst="rect">
            <a:avLst/>
          </a:prstGeom>
          <a:noFill/>
        </p:spPr>
        <p:txBody>
          <a:bodyPr wrap="none" lIns="91440" tIns="45720" rIns="91440" bIns="45720">
            <a:spAutoFit/>
          </a:bodyPr>
          <a:lstStyle/>
          <a:p>
            <a:pPr algn="ct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project</a:t>
            </a:r>
          </a:p>
        </p:txBody>
      </p:sp>
      <p:grpSp>
        <p:nvGrpSpPr>
          <p:cNvPr id="10" name="Google Shape;125;p18"/>
          <p:cNvGrpSpPr/>
          <p:nvPr/>
        </p:nvGrpSpPr>
        <p:grpSpPr>
          <a:xfrm flipH="1">
            <a:off x="150136" y="2221825"/>
            <a:ext cx="956012" cy="1271690"/>
            <a:chOff x="400500" y="1028698"/>
            <a:chExt cx="3070900" cy="3297399"/>
          </a:xfrm>
        </p:grpSpPr>
        <p:sp>
          <p:nvSpPr>
            <p:cNvPr id="12" name="Google Shape;126;p18"/>
            <p:cNvSpPr/>
            <p:nvPr/>
          </p:nvSpPr>
          <p:spPr>
            <a:xfrm flipH="1">
              <a:off x="400500" y="1028698"/>
              <a:ext cx="3070900" cy="3297399"/>
            </a:xfrm>
            <a:custGeom>
              <a:avLst/>
              <a:gdLst/>
              <a:ahLst/>
              <a:cxnLst/>
              <a:rect l="l" t="t" r="r" b="b"/>
              <a:pathLst>
                <a:path w="25801" h="27704" extrusionOk="0">
                  <a:moveTo>
                    <a:pt x="13762" y="493"/>
                  </a:moveTo>
                  <a:cubicBezTo>
                    <a:pt x="13992" y="493"/>
                    <a:pt x="14222" y="500"/>
                    <a:pt x="14452" y="515"/>
                  </a:cubicBezTo>
                  <a:cubicBezTo>
                    <a:pt x="15977" y="626"/>
                    <a:pt x="17446" y="1074"/>
                    <a:pt x="18710" y="1822"/>
                  </a:cubicBezTo>
                  <a:cubicBezTo>
                    <a:pt x="20059" y="2599"/>
                    <a:pt x="21133" y="3686"/>
                    <a:pt x="21924" y="5019"/>
                  </a:cubicBezTo>
                  <a:cubicBezTo>
                    <a:pt x="25229" y="10695"/>
                    <a:pt x="22221" y="15878"/>
                    <a:pt x="20235" y="19307"/>
                  </a:cubicBezTo>
                  <a:cubicBezTo>
                    <a:pt x="19664" y="20286"/>
                    <a:pt x="19174" y="21145"/>
                    <a:pt x="18929" y="21838"/>
                  </a:cubicBezTo>
                  <a:lnTo>
                    <a:pt x="18903" y="21893"/>
                  </a:lnTo>
                  <a:lnTo>
                    <a:pt x="19474" y="27213"/>
                  </a:lnTo>
                  <a:lnTo>
                    <a:pt x="9595" y="27213"/>
                  </a:lnTo>
                  <a:lnTo>
                    <a:pt x="9226" y="25365"/>
                  </a:lnTo>
                  <a:lnTo>
                    <a:pt x="8981" y="25430"/>
                  </a:lnTo>
                  <a:cubicBezTo>
                    <a:pt x="8950" y="25430"/>
                    <a:pt x="6753" y="25968"/>
                    <a:pt x="5178" y="25968"/>
                  </a:cubicBezTo>
                  <a:cubicBezTo>
                    <a:pt x="4747" y="25968"/>
                    <a:pt x="4363" y="25928"/>
                    <a:pt x="4083" y="25825"/>
                  </a:cubicBezTo>
                  <a:cubicBezTo>
                    <a:pt x="3485" y="25610"/>
                    <a:pt x="3309" y="24832"/>
                    <a:pt x="3253" y="24235"/>
                  </a:cubicBezTo>
                  <a:cubicBezTo>
                    <a:pt x="3197" y="23513"/>
                    <a:pt x="3309" y="22847"/>
                    <a:pt x="3309" y="22847"/>
                  </a:cubicBezTo>
                  <a:lnTo>
                    <a:pt x="3322" y="22736"/>
                  </a:lnTo>
                  <a:lnTo>
                    <a:pt x="2776" y="22070"/>
                  </a:lnTo>
                  <a:cubicBezTo>
                    <a:pt x="2737" y="22001"/>
                    <a:pt x="2708" y="21919"/>
                    <a:pt x="2737" y="21838"/>
                  </a:cubicBezTo>
                  <a:cubicBezTo>
                    <a:pt x="2763" y="21756"/>
                    <a:pt x="2819" y="21704"/>
                    <a:pt x="2900" y="21674"/>
                  </a:cubicBezTo>
                  <a:lnTo>
                    <a:pt x="3606" y="21446"/>
                  </a:lnTo>
                  <a:lnTo>
                    <a:pt x="2355" y="20874"/>
                  </a:lnTo>
                  <a:cubicBezTo>
                    <a:pt x="2179" y="20776"/>
                    <a:pt x="2110" y="20574"/>
                    <a:pt x="2192" y="20398"/>
                  </a:cubicBezTo>
                  <a:cubicBezTo>
                    <a:pt x="2355" y="20028"/>
                    <a:pt x="2544" y="19457"/>
                    <a:pt x="2544" y="18833"/>
                  </a:cubicBezTo>
                  <a:lnTo>
                    <a:pt x="2544" y="18627"/>
                  </a:lnTo>
                  <a:lnTo>
                    <a:pt x="804" y="18245"/>
                  </a:lnTo>
                  <a:cubicBezTo>
                    <a:pt x="696" y="18219"/>
                    <a:pt x="614" y="18138"/>
                    <a:pt x="559" y="18043"/>
                  </a:cubicBezTo>
                  <a:cubicBezTo>
                    <a:pt x="520" y="17935"/>
                    <a:pt x="520" y="17824"/>
                    <a:pt x="572" y="17729"/>
                  </a:cubicBezTo>
                  <a:lnTo>
                    <a:pt x="2789" y="13853"/>
                  </a:lnTo>
                  <a:cubicBezTo>
                    <a:pt x="3103" y="13294"/>
                    <a:pt x="3158" y="12641"/>
                    <a:pt x="2926" y="12040"/>
                  </a:cubicBezTo>
                  <a:cubicBezTo>
                    <a:pt x="2845" y="11795"/>
                    <a:pt x="2737" y="11511"/>
                    <a:pt x="2626" y="11211"/>
                  </a:cubicBezTo>
                  <a:cubicBezTo>
                    <a:pt x="2205" y="9999"/>
                    <a:pt x="3390" y="7060"/>
                    <a:pt x="5281" y="4666"/>
                  </a:cubicBezTo>
                  <a:cubicBezTo>
                    <a:pt x="6437" y="3196"/>
                    <a:pt x="7868" y="2096"/>
                    <a:pt x="9540" y="1374"/>
                  </a:cubicBezTo>
                  <a:cubicBezTo>
                    <a:pt x="10878" y="785"/>
                    <a:pt x="12318" y="493"/>
                    <a:pt x="13762" y="493"/>
                  </a:cubicBezTo>
                  <a:close/>
                  <a:moveTo>
                    <a:pt x="13747" y="0"/>
                  </a:moveTo>
                  <a:cubicBezTo>
                    <a:pt x="12245" y="0"/>
                    <a:pt x="10741" y="317"/>
                    <a:pt x="9337" y="923"/>
                  </a:cubicBezTo>
                  <a:cubicBezTo>
                    <a:pt x="7593" y="1671"/>
                    <a:pt x="6098" y="2831"/>
                    <a:pt x="4899" y="4366"/>
                  </a:cubicBezTo>
                  <a:cubicBezTo>
                    <a:pt x="3132" y="6613"/>
                    <a:pt x="1633" y="9836"/>
                    <a:pt x="2165" y="11374"/>
                  </a:cubicBezTo>
                  <a:cubicBezTo>
                    <a:pt x="2273" y="11675"/>
                    <a:pt x="2381" y="11959"/>
                    <a:pt x="2479" y="12204"/>
                  </a:cubicBezTo>
                  <a:cubicBezTo>
                    <a:pt x="2642" y="12667"/>
                    <a:pt x="2600" y="13183"/>
                    <a:pt x="2355" y="13608"/>
                  </a:cubicBezTo>
                  <a:lnTo>
                    <a:pt x="150" y="17484"/>
                  </a:lnTo>
                  <a:cubicBezTo>
                    <a:pt x="13" y="17716"/>
                    <a:pt x="0" y="17987"/>
                    <a:pt x="111" y="18232"/>
                  </a:cubicBezTo>
                  <a:cubicBezTo>
                    <a:pt x="219" y="18490"/>
                    <a:pt x="438" y="18670"/>
                    <a:pt x="696" y="18722"/>
                  </a:cubicBezTo>
                  <a:lnTo>
                    <a:pt x="2054" y="19023"/>
                  </a:lnTo>
                  <a:cubicBezTo>
                    <a:pt x="2015" y="19486"/>
                    <a:pt x="1865" y="19908"/>
                    <a:pt x="1744" y="20192"/>
                  </a:cubicBezTo>
                  <a:cubicBezTo>
                    <a:pt x="1552" y="20613"/>
                    <a:pt x="1728" y="21119"/>
                    <a:pt x="2152" y="21309"/>
                  </a:cubicBezTo>
                  <a:lnTo>
                    <a:pt x="2410" y="21430"/>
                  </a:lnTo>
                  <a:cubicBezTo>
                    <a:pt x="2355" y="21511"/>
                    <a:pt x="2299" y="21593"/>
                    <a:pt x="2273" y="21704"/>
                  </a:cubicBezTo>
                  <a:cubicBezTo>
                    <a:pt x="2205" y="21936"/>
                    <a:pt x="2247" y="22194"/>
                    <a:pt x="2410" y="22370"/>
                  </a:cubicBezTo>
                  <a:lnTo>
                    <a:pt x="2806" y="22873"/>
                  </a:lnTo>
                  <a:cubicBezTo>
                    <a:pt x="2737" y="23418"/>
                    <a:pt x="2505" y="25773"/>
                    <a:pt x="3906" y="26289"/>
                  </a:cubicBezTo>
                  <a:cubicBezTo>
                    <a:pt x="4238" y="26408"/>
                    <a:pt x="4682" y="26454"/>
                    <a:pt x="5170" y="26454"/>
                  </a:cubicBezTo>
                  <a:cubicBezTo>
                    <a:pt x="6522" y="26454"/>
                    <a:pt x="8217" y="26102"/>
                    <a:pt x="8847" y="25962"/>
                  </a:cubicBezTo>
                  <a:lnTo>
                    <a:pt x="9200" y="27703"/>
                  </a:lnTo>
                  <a:lnTo>
                    <a:pt x="20016" y="27703"/>
                  </a:lnTo>
                  <a:lnTo>
                    <a:pt x="19406" y="21949"/>
                  </a:lnTo>
                  <a:cubicBezTo>
                    <a:pt x="19638" y="21309"/>
                    <a:pt x="20114" y="20492"/>
                    <a:pt x="20657" y="19552"/>
                  </a:cubicBezTo>
                  <a:cubicBezTo>
                    <a:pt x="22711" y="16028"/>
                    <a:pt x="25800" y="10695"/>
                    <a:pt x="22345" y="4774"/>
                  </a:cubicBezTo>
                  <a:cubicBezTo>
                    <a:pt x="21516" y="3360"/>
                    <a:pt x="20386" y="2230"/>
                    <a:pt x="18971" y="1400"/>
                  </a:cubicBezTo>
                  <a:cubicBezTo>
                    <a:pt x="17636" y="610"/>
                    <a:pt x="16084" y="136"/>
                    <a:pt x="14481" y="25"/>
                  </a:cubicBezTo>
                  <a:cubicBezTo>
                    <a:pt x="14237" y="8"/>
                    <a:pt x="13992" y="0"/>
                    <a:pt x="13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p18"/>
            <p:cNvSpPr/>
            <p:nvPr/>
          </p:nvSpPr>
          <p:spPr>
            <a:xfrm flipH="1">
              <a:off x="927587" y="1279893"/>
              <a:ext cx="1929036" cy="1666954"/>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ACEAD9">
                <a:alpha val="4866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p18"/>
            <p:cNvSpPr/>
            <p:nvPr/>
          </p:nvSpPr>
          <p:spPr>
            <a:xfrm flipH="1">
              <a:off x="1423975" y="2353232"/>
              <a:ext cx="112" cy="112"/>
            </a:xfrm>
            <a:custGeom>
              <a:avLst/>
              <a:gdLst/>
              <a:ahLst/>
              <a:cxnLst/>
              <a:rect l="l" t="t" r="r" b="b"/>
              <a:pathLst>
                <a:path w="1" h="1" extrusionOk="0">
                  <a:moveTo>
                    <a:pt x="0" y="0"/>
                  </a:moveTo>
                  <a:close/>
                </a:path>
              </a:pathLst>
            </a:custGeom>
            <a:solidFill>
              <a:srgbClr val="00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p18"/>
            <p:cNvSpPr/>
            <p:nvPr/>
          </p:nvSpPr>
          <p:spPr>
            <a:xfrm flipH="1">
              <a:off x="927585" y="1884939"/>
              <a:ext cx="1545058" cy="1063161"/>
            </a:xfrm>
            <a:custGeom>
              <a:avLst/>
              <a:gdLst/>
              <a:ahLst/>
              <a:cxnLst/>
              <a:rect l="l" t="t" r="r" b="b"/>
              <a:pathLst>
                <a:path w="13854" h="9533" extrusionOk="0">
                  <a:moveTo>
                    <a:pt x="10365" y="0"/>
                  </a:moveTo>
                  <a:cubicBezTo>
                    <a:pt x="9396" y="0"/>
                    <a:pt x="8509" y="338"/>
                    <a:pt x="7894" y="1028"/>
                  </a:cubicBezTo>
                  <a:cubicBezTo>
                    <a:pt x="7374" y="1600"/>
                    <a:pt x="7129" y="2335"/>
                    <a:pt x="7129" y="3122"/>
                  </a:cubicBezTo>
                  <a:cubicBezTo>
                    <a:pt x="7035" y="3095"/>
                    <a:pt x="6953" y="3069"/>
                    <a:pt x="6871" y="3056"/>
                  </a:cubicBezTo>
                  <a:cubicBezTo>
                    <a:pt x="6220" y="2898"/>
                    <a:pt x="5573" y="2823"/>
                    <a:pt x="4949" y="2823"/>
                  </a:cubicBezTo>
                  <a:cubicBezTo>
                    <a:pt x="2821" y="2823"/>
                    <a:pt x="947" y="3695"/>
                    <a:pt x="0" y="5137"/>
                  </a:cubicBezTo>
                  <a:cubicBezTo>
                    <a:pt x="301" y="5110"/>
                    <a:pt x="598" y="5029"/>
                    <a:pt x="898" y="4905"/>
                  </a:cubicBezTo>
                  <a:cubicBezTo>
                    <a:pt x="1006" y="4852"/>
                    <a:pt x="1130" y="4797"/>
                    <a:pt x="1238" y="4728"/>
                  </a:cubicBezTo>
                  <a:cubicBezTo>
                    <a:pt x="1251" y="4797"/>
                    <a:pt x="1280" y="4866"/>
                    <a:pt x="1306" y="4934"/>
                  </a:cubicBezTo>
                  <a:cubicBezTo>
                    <a:pt x="1743" y="5958"/>
                    <a:pt x="2776" y="6560"/>
                    <a:pt x="3886" y="6560"/>
                  </a:cubicBezTo>
                  <a:cubicBezTo>
                    <a:pt x="4295" y="6560"/>
                    <a:pt x="4714" y="6478"/>
                    <a:pt x="5118" y="6306"/>
                  </a:cubicBezTo>
                  <a:cubicBezTo>
                    <a:pt x="5170" y="6293"/>
                    <a:pt x="5225" y="6267"/>
                    <a:pt x="5281" y="6240"/>
                  </a:cubicBezTo>
                  <a:cubicBezTo>
                    <a:pt x="5579" y="6567"/>
                    <a:pt x="6020" y="6756"/>
                    <a:pt x="6486" y="6756"/>
                  </a:cubicBezTo>
                  <a:cubicBezTo>
                    <a:pt x="6659" y="6756"/>
                    <a:pt x="6835" y="6730"/>
                    <a:pt x="7009" y="6675"/>
                  </a:cubicBezTo>
                  <a:cubicBezTo>
                    <a:pt x="7077" y="6920"/>
                    <a:pt x="7185" y="7165"/>
                    <a:pt x="7306" y="7410"/>
                  </a:cubicBezTo>
                  <a:cubicBezTo>
                    <a:pt x="7946" y="8621"/>
                    <a:pt x="9050" y="9382"/>
                    <a:pt x="10163" y="9532"/>
                  </a:cubicBezTo>
                  <a:lnTo>
                    <a:pt x="10670" y="9069"/>
                  </a:lnTo>
                  <a:cubicBezTo>
                    <a:pt x="10653" y="9069"/>
                    <a:pt x="10653" y="9056"/>
                    <a:pt x="10640" y="9056"/>
                  </a:cubicBezTo>
                  <a:cubicBezTo>
                    <a:pt x="9634" y="8742"/>
                    <a:pt x="8886" y="7792"/>
                    <a:pt x="8886" y="6675"/>
                  </a:cubicBezTo>
                  <a:lnTo>
                    <a:pt x="8886" y="6567"/>
                  </a:lnTo>
                  <a:cubicBezTo>
                    <a:pt x="9325" y="6828"/>
                    <a:pt x="9839" y="6967"/>
                    <a:pt x="10372" y="6967"/>
                  </a:cubicBezTo>
                  <a:cubicBezTo>
                    <a:pt x="10780" y="6967"/>
                    <a:pt x="11200" y="6885"/>
                    <a:pt x="11607" y="6714"/>
                  </a:cubicBezTo>
                  <a:cubicBezTo>
                    <a:pt x="13119" y="6077"/>
                    <a:pt x="13854" y="4415"/>
                    <a:pt x="13253" y="3001"/>
                  </a:cubicBezTo>
                  <a:cubicBezTo>
                    <a:pt x="13158" y="2769"/>
                    <a:pt x="13021" y="2550"/>
                    <a:pt x="12874" y="2374"/>
                  </a:cubicBezTo>
                  <a:cubicBezTo>
                    <a:pt x="13184" y="2034"/>
                    <a:pt x="13403" y="1600"/>
                    <a:pt x="13485" y="1110"/>
                  </a:cubicBezTo>
                  <a:cubicBezTo>
                    <a:pt x="12501" y="376"/>
                    <a:pt x="11387" y="0"/>
                    <a:pt x="10365" y="0"/>
                  </a:cubicBezTo>
                  <a:close/>
                </a:path>
              </a:pathLst>
            </a:custGeom>
            <a:solidFill>
              <a:schemeClr val="accent4"/>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p18"/>
            <p:cNvSpPr/>
            <p:nvPr/>
          </p:nvSpPr>
          <p:spPr>
            <a:xfrm flipH="1">
              <a:off x="941413" y="1279848"/>
              <a:ext cx="1141228" cy="1161860"/>
            </a:xfrm>
            <a:custGeom>
              <a:avLst/>
              <a:gdLst/>
              <a:ahLst/>
              <a:cxnLst/>
              <a:rect l="l" t="t" r="r" b="b"/>
              <a:pathLst>
                <a:path w="10233" h="10418" extrusionOk="0">
                  <a:moveTo>
                    <a:pt x="3470" y="1"/>
                  </a:moveTo>
                  <a:cubicBezTo>
                    <a:pt x="2582" y="1"/>
                    <a:pt x="1787" y="232"/>
                    <a:pt x="1252" y="630"/>
                  </a:cubicBezTo>
                  <a:cubicBezTo>
                    <a:pt x="1239" y="630"/>
                    <a:pt x="625" y="1352"/>
                    <a:pt x="491" y="1829"/>
                  </a:cubicBezTo>
                  <a:cubicBezTo>
                    <a:pt x="1" y="3556"/>
                    <a:pt x="1196" y="5408"/>
                    <a:pt x="3172" y="5966"/>
                  </a:cubicBezTo>
                  <a:cubicBezTo>
                    <a:pt x="3554" y="6071"/>
                    <a:pt x="3936" y="6119"/>
                    <a:pt x="4307" y="6119"/>
                  </a:cubicBezTo>
                  <a:cubicBezTo>
                    <a:pt x="4517" y="6119"/>
                    <a:pt x="4724" y="6104"/>
                    <a:pt x="4926" y="6074"/>
                  </a:cubicBezTo>
                  <a:lnTo>
                    <a:pt x="4926" y="6074"/>
                  </a:lnTo>
                  <a:cubicBezTo>
                    <a:pt x="4818" y="6851"/>
                    <a:pt x="5007" y="7612"/>
                    <a:pt x="5510" y="8184"/>
                  </a:cubicBezTo>
                  <a:cubicBezTo>
                    <a:pt x="5824" y="8537"/>
                    <a:pt x="6219" y="8781"/>
                    <a:pt x="6640" y="8919"/>
                  </a:cubicBezTo>
                  <a:cubicBezTo>
                    <a:pt x="6533" y="9774"/>
                    <a:pt x="7130" y="10375"/>
                    <a:pt x="8015" y="10414"/>
                  </a:cubicBezTo>
                  <a:cubicBezTo>
                    <a:pt x="8056" y="10416"/>
                    <a:pt x="8096" y="10417"/>
                    <a:pt x="8135" y="10417"/>
                  </a:cubicBezTo>
                  <a:cubicBezTo>
                    <a:pt x="9572" y="10417"/>
                    <a:pt x="9920" y="9219"/>
                    <a:pt x="9962" y="9203"/>
                  </a:cubicBezTo>
                  <a:cubicBezTo>
                    <a:pt x="9932" y="8945"/>
                    <a:pt x="9867" y="8687"/>
                    <a:pt x="9756" y="8429"/>
                  </a:cubicBezTo>
                  <a:cubicBezTo>
                    <a:pt x="9661" y="8197"/>
                    <a:pt x="9524" y="7978"/>
                    <a:pt x="9377" y="7802"/>
                  </a:cubicBezTo>
                  <a:cubicBezTo>
                    <a:pt x="10043" y="7096"/>
                    <a:pt x="10233" y="5911"/>
                    <a:pt x="9769" y="4794"/>
                  </a:cubicBezTo>
                  <a:cubicBezTo>
                    <a:pt x="9348" y="3801"/>
                    <a:pt x="8492" y="3148"/>
                    <a:pt x="7620" y="3027"/>
                  </a:cubicBezTo>
                  <a:cubicBezTo>
                    <a:pt x="7796" y="1802"/>
                    <a:pt x="6451" y="509"/>
                    <a:pt x="4560" y="114"/>
                  </a:cubicBezTo>
                  <a:cubicBezTo>
                    <a:pt x="4189" y="37"/>
                    <a:pt x="3823" y="1"/>
                    <a:pt x="3470"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1;p18"/>
            <p:cNvSpPr/>
            <p:nvPr/>
          </p:nvSpPr>
          <p:spPr>
            <a:xfrm flipH="1">
              <a:off x="2228184" y="1736946"/>
              <a:ext cx="628440" cy="723347"/>
            </a:xfrm>
            <a:custGeom>
              <a:avLst/>
              <a:gdLst/>
              <a:ahLst/>
              <a:cxnLst/>
              <a:rect l="l" t="t" r="r" b="b"/>
              <a:pathLst>
                <a:path w="5635" h="6486" extrusionOk="0">
                  <a:moveTo>
                    <a:pt x="1797" y="1"/>
                  </a:moveTo>
                  <a:cubicBezTo>
                    <a:pt x="1686" y="1"/>
                    <a:pt x="1458" y="40"/>
                    <a:pt x="1458" y="56"/>
                  </a:cubicBezTo>
                  <a:cubicBezTo>
                    <a:pt x="736" y="245"/>
                    <a:pt x="164" y="843"/>
                    <a:pt x="53" y="1620"/>
                  </a:cubicBezTo>
                  <a:cubicBezTo>
                    <a:pt x="1" y="2136"/>
                    <a:pt x="151" y="2626"/>
                    <a:pt x="448" y="3008"/>
                  </a:cubicBezTo>
                  <a:cubicBezTo>
                    <a:pt x="259" y="3606"/>
                    <a:pt x="259" y="4246"/>
                    <a:pt x="517" y="4844"/>
                  </a:cubicBezTo>
                  <a:cubicBezTo>
                    <a:pt x="954" y="5880"/>
                    <a:pt x="1988" y="6485"/>
                    <a:pt x="3104" y="6485"/>
                  </a:cubicBezTo>
                  <a:cubicBezTo>
                    <a:pt x="3514" y="6485"/>
                    <a:pt x="3935" y="6404"/>
                    <a:pt x="4341" y="6232"/>
                  </a:cubicBezTo>
                  <a:cubicBezTo>
                    <a:pt x="4449" y="6179"/>
                    <a:pt x="4573" y="6124"/>
                    <a:pt x="4681" y="6055"/>
                  </a:cubicBezTo>
                  <a:cubicBezTo>
                    <a:pt x="4681" y="6055"/>
                    <a:pt x="4681" y="6056"/>
                    <a:pt x="4681" y="6056"/>
                  </a:cubicBezTo>
                  <a:cubicBezTo>
                    <a:pt x="4695" y="6056"/>
                    <a:pt x="5497" y="5311"/>
                    <a:pt x="5416" y="4178"/>
                  </a:cubicBezTo>
                  <a:cubicBezTo>
                    <a:pt x="5390" y="3730"/>
                    <a:pt x="5308" y="3292"/>
                    <a:pt x="5132" y="2914"/>
                  </a:cubicBezTo>
                  <a:cubicBezTo>
                    <a:pt x="5635" y="2368"/>
                    <a:pt x="5621" y="1496"/>
                    <a:pt x="5089" y="954"/>
                  </a:cubicBezTo>
                  <a:cubicBezTo>
                    <a:pt x="4799" y="656"/>
                    <a:pt x="4419" y="507"/>
                    <a:pt x="4039" y="507"/>
                  </a:cubicBezTo>
                  <a:cubicBezTo>
                    <a:pt x="3812" y="507"/>
                    <a:pt x="3584" y="560"/>
                    <a:pt x="3375" y="667"/>
                  </a:cubicBezTo>
                  <a:cubicBezTo>
                    <a:pt x="2966" y="259"/>
                    <a:pt x="2408" y="1"/>
                    <a:pt x="1797" y="1"/>
                  </a:cubicBezTo>
                  <a:close/>
                </a:path>
              </a:pathLst>
            </a:cu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 name="Straight Arrow Connector 17"/>
          <p:cNvCxnSpPr/>
          <p:nvPr/>
        </p:nvCxnSpPr>
        <p:spPr>
          <a:xfrm>
            <a:off x="1069255" y="3045098"/>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863894" y="2173550"/>
            <a:ext cx="1737228" cy="1743097"/>
          </a:xfrm>
          <a:prstGeom prst="rect">
            <a:avLst/>
          </a:prstGeom>
        </p:spPr>
      </p:pic>
      <p:cxnSp>
        <p:nvCxnSpPr>
          <p:cNvPr id="23" name="Straight Arrow Connector 22"/>
          <p:cNvCxnSpPr/>
          <p:nvPr/>
        </p:nvCxnSpPr>
        <p:spPr>
          <a:xfrm>
            <a:off x="6483056" y="3021171"/>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70034F0-AFC9-4E3F-9A3D-1A2F07E29854}"/>
              </a:ext>
            </a:extLst>
          </p:cNvPr>
          <p:cNvSpPr txBox="1"/>
          <p:nvPr/>
        </p:nvSpPr>
        <p:spPr>
          <a:xfrm>
            <a:off x="98921" y="3567147"/>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Human brain</a:t>
            </a:r>
          </a:p>
        </p:txBody>
      </p:sp>
      <p:sp>
        <p:nvSpPr>
          <p:cNvPr id="26" name="TextBox 25">
            <a:extLst>
              <a:ext uri="{FF2B5EF4-FFF2-40B4-BE49-F238E27FC236}">
                <a16:creationId xmlns:a16="http://schemas.microsoft.com/office/drawing/2014/main" id="{B70034F0-AFC9-4E3F-9A3D-1A2F07E29854}"/>
              </a:ext>
            </a:extLst>
          </p:cNvPr>
          <p:cNvSpPr txBox="1"/>
          <p:nvPr/>
        </p:nvSpPr>
        <p:spPr>
          <a:xfrm>
            <a:off x="957388" y="3077509"/>
            <a:ext cx="1843471" cy="261610"/>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Streaming Data</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756" y="3266466"/>
            <a:ext cx="340118" cy="341483"/>
          </a:xfrm>
          <a:prstGeom prst="rect">
            <a:avLst/>
          </a:prstGeom>
        </p:spPr>
      </p:pic>
      <p:sp>
        <p:nvSpPr>
          <p:cNvPr id="28" name="TextBox 27">
            <a:extLst>
              <a:ext uri="{FF2B5EF4-FFF2-40B4-BE49-F238E27FC236}">
                <a16:creationId xmlns:a16="http://schemas.microsoft.com/office/drawing/2014/main" id="{B70034F0-AFC9-4E3F-9A3D-1A2F07E29854}"/>
              </a:ext>
            </a:extLst>
          </p:cNvPr>
          <p:cNvSpPr txBox="1"/>
          <p:nvPr/>
        </p:nvSpPr>
        <p:spPr>
          <a:xfrm>
            <a:off x="2776050" y="3630910"/>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Server</a:t>
            </a:r>
          </a:p>
        </p:txBody>
      </p:sp>
      <p:sp>
        <p:nvSpPr>
          <p:cNvPr id="30" name="TextBox 29">
            <a:extLst>
              <a:ext uri="{FF2B5EF4-FFF2-40B4-BE49-F238E27FC236}">
                <a16:creationId xmlns:a16="http://schemas.microsoft.com/office/drawing/2014/main" id="{B70034F0-AFC9-4E3F-9A3D-1A2F07E29854}"/>
              </a:ext>
            </a:extLst>
          </p:cNvPr>
          <p:cNvSpPr txBox="1"/>
          <p:nvPr/>
        </p:nvSpPr>
        <p:spPr>
          <a:xfrm>
            <a:off x="4051835" y="3108794"/>
            <a:ext cx="1843471" cy="507831"/>
          </a:xfrm>
          <a:prstGeom prst="rect">
            <a:avLst/>
          </a:prstGeom>
          <a:noFill/>
        </p:spPr>
        <p:txBody>
          <a:bodyPr wrap="square" rtlCol="0">
            <a:spAutoFit/>
          </a:bodyPr>
          <a:lstStyle/>
          <a:p>
            <a:pPr algn="just" defTabSz="685800">
              <a:buClrTx/>
              <a:defRPr/>
            </a:pPr>
            <a:r>
              <a:rPr lang="en-US" sz="1100" kern="1200" dirty="0">
                <a:solidFill>
                  <a:schemeClr val="tx1"/>
                </a:solidFill>
                <a:latin typeface="+mj-lt"/>
                <a:ea typeface="+mn-ea"/>
                <a:cs typeface="+mn-cs"/>
              </a:rPr>
              <a:t>Decision</a:t>
            </a:r>
          </a:p>
          <a:p>
            <a:pPr algn="just" defTabSz="685800">
              <a:buClrTx/>
              <a:defRPr/>
            </a:pPr>
            <a:r>
              <a:rPr lang="en-US" sz="800" kern="1200" dirty="0">
                <a:solidFill>
                  <a:schemeClr val="tx1"/>
                </a:solidFill>
                <a:latin typeface="+mj-lt"/>
                <a:ea typeface="+mn-ea"/>
                <a:cs typeface="+mn-cs"/>
              </a:rPr>
              <a:t>(Normal , </a:t>
            </a:r>
            <a:r>
              <a:rPr lang="en-US" sz="800" kern="1200" dirty="0" smtClean="0">
                <a:solidFill>
                  <a:schemeClr val="tx1"/>
                </a:solidFill>
                <a:latin typeface="+mj-lt"/>
                <a:ea typeface="+mn-ea"/>
                <a:cs typeface="+mn-cs"/>
              </a:rPr>
              <a:t>forward,</a:t>
            </a:r>
            <a:endParaRPr lang="en-US" sz="800" kern="1200" dirty="0">
              <a:solidFill>
                <a:schemeClr val="tx1"/>
              </a:solidFill>
              <a:latin typeface="+mj-lt"/>
              <a:ea typeface="+mn-ea"/>
              <a:cs typeface="+mn-cs"/>
            </a:endParaRPr>
          </a:p>
          <a:p>
            <a:pPr algn="just" defTabSz="685800">
              <a:buClrTx/>
              <a:defRPr/>
            </a:pPr>
            <a:r>
              <a:rPr lang="en-US" sz="800" kern="1200" dirty="0">
                <a:solidFill>
                  <a:schemeClr val="tx1"/>
                </a:solidFill>
                <a:latin typeface="+mj-lt"/>
                <a:ea typeface="+mn-ea"/>
                <a:cs typeface="+mn-cs"/>
              </a:rPr>
              <a:t> right , left) </a:t>
            </a:r>
          </a:p>
        </p:txBody>
      </p:sp>
      <p:sp>
        <p:nvSpPr>
          <p:cNvPr id="31" name="TextBox 30">
            <a:extLst>
              <a:ext uri="{FF2B5EF4-FFF2-40B4-BE49-F238E27FC236}">
                <a16:creationId xmlns:a16="http://schemas.microsoft.com/office/drawing/2014/main" id="{B70034F0-AFC9-4E3F-9A3D-1A2F07E29854}"/>
              </a:ext>
            </a:extLst>
          </p:cNvPr>
          <p:cNvSpPr txBox="1"/>
          <p:nvPr/>
        </p:nvSpPr>
        <p:spPr>
          <a:xfrm>
            <a:off x="4817263" y="3569981"/>
            <a:ext cx="1843471" cy="276999"/>
          </a:xfrm>
          <a:prstGeom prst="rect">
            <a:avLst/>
          </a:prstGeom>
          <a:noFill/>
        </p:spPr>
        <p:txBody>
          <a:bodyPr wrap="square" rtlCol="0">
            <a:spAutoFit/>
          </a:bodyPr>
          <a:lstStyle/>
          <a:p>
            <a:pPr algn="ctr" defTabSz="685800">
              <a:buClrTx/>
              <a:defRPr/>
            </a:pPr>
            <a:r>
              <a:rPr lang="en-US" sz="1200" kern="1200" dirty="0" smtClean="0">
                <a:solidFill>
                  <a:schemeClr val="bg2"/>
                </a:solidFill>
                <a:latin typeface="+mj-lt"/>
                <a:ea typeface="+mn-ea"/>
                <a:cs typeface="+mn-cs"/>
              </a:rPr>
              <a:t>MC</a:t>
            </a:r>
          </a:p>
        </p:txBody>
      </p:sp>
      <p:sp>
        <p:nvSpPr>
          <p:cNvPr id="32" name="TextBox 31">
            <a:extLst>
              <a:ext uri="{FF2B5EF4-FFF2-40B4-BE49-F238E27FC236}">
                <a16:creationId xmlns:a16="http://schemas.microsoft.com/office/drawing/2014/main" id="{B70034F0-AFC9-4E3F-9A3D-1A2F07E29854}"/>
              </a:ext>
            </a:extLst>
          </p:cNvPr>
          <p:cNvSpPr txBox="1"/>
          <p:nvPr/>
        </p:nvSpPr>
        <p:spPr>
          <a:xfrm>
            <a:off x="6620251" y="3104774"/>
            <a:ext cx="1843471" cy="261610"/>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Control</a:t>
            </a:r>
          </a:p>
        </p:txBody>
      </p:sp>
      <p:sp>
        <p:nvSpPr>
          <p:cNvPr id="33" name="TextBox 32">
            <a:extLst>
              <a:ext uri="{FF2B5EF4-FFF2-40B4-BE49-F238E27FC236}">
                <a16:creationId xmlns:a16="http://schemas.microsoft.com/office/drawing/2014/main" id="{B70034F0-AFC9-4E3F-9A3D-1A2F07E29854}"/>
              </a:ext>
            </a:extLst>
          </p:cNvPr>
          <p:cNvSpPr txBox="1"/>
          <p:nvPr/>
        </p:nvSpPr>
        <p:spPr>
          <a:xfrm>
            <a:off x="7325071" y="3566852"/>
            <a:ext cx="1843471" cy="276999"/>
          </a:xfrm>
          <a:prstGeom prst="rect">
            <a:avLst/>
          </a:prstGeom>
          <a:noFill/>
        </p:spPr>
        <p:txBody>
          <a:bodyPr wrap="square" rtlCol="0">
            <a:spAutoFit/>
          </a:bodyPr>
          <a:lstStyle/>
          <a:p>
            <a:pPr algn="ctr" defTabSz="685800">
              <a:buClrTx/>
              <a:defRPr/>
            </a:pPr>
            <a:r>
              <a:rPr lang="en-US" sz="1200" kern="1200" dirty="0">
                <a:solidFill>
                  <a:schemeClr val="bg2"/>
                </a:solidFill>
                <a:latin typeface="+mj-lt"/>
                <a:ea typeface="+mn-ea"/>
                <a:cs typeface="+mn-cs"/>
              </a:rPr>
              <a:t>Wheelchair Prototype</a:t>
            </a:r>
            <a:endParaRPr lang="en-US" sz="1200" kern="1200" dirty="0" smtClean="0">
              <a:solidFill>
                <a:schemeClr val="bg2"/>
              </a:solidFill>
              <a:latin typeface="+mj-lt"/>
              <a:ea typeface="+mn-ea"/>
              <a:cs typeface="+mn-cs"/>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7679" y="2232176"/>
            <a:ext cx="1545882" cy="154588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4325" y="2360721"/>
            <a:ext cx="1722249" cy="1215705"/>
          </a:xfrm>
          <a:prstGeom prst="rect">
            <a:avLst/>
          </a:prstGeom>
        </p:spPr>
      </p:pic>
      <p:cxnSp>
        <p:nvCxnSpPr>
          <p:cNvPr id="39" name="Straight Arrow Connector 38"/>
          <p:cNvCxnSpPr/>
          <p:nvPr/>
        </p:nvCxnSpPr>
        <p:spPr>
          <a:xfrm>
            <a:off x="3979962" y="3042196"/>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b="11537"/>
          <a:stretch/>
        </p:blipFill>
        <p:spPr>
          <a:xfrm rot="5400000">
            <a:off x="1051260" y="2505603"/>
            <a:ext cx="464865" cy="443600"/>
          </a:xfrm>
          <a:prstGeom prst="rect">
            <a:avLst/>
          </a:prstGeom>
        </p:spPr>
      </p:pic>
      <p:sp>
        <p:nvSpPr>
          <p:cNvPr id="41" name="Rectangle 40"/>
          <p:cNvSpPr/>
          <p:nvPr/>
        </p:nvSpPr>
        <p:spPr>
          <a:xfrm>
            <a:off x="2271017" y="2608004"/>
            <a:ext cx="782541"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067055" y="2607182"/>
            <a:ext cx="474340"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557589" y="2607183"/>
            <a:ext cx="317732"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181006" y="2707669"/>
            <a:ext cx="938077" cy="430887"/>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Signal</a:t>
            </a:r>
            <a:b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b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processing</a:t>
            </a:r>
            <a:endParaRPr lang="en-US" sz="1100" b="1"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
        <p:nvSpPr>
          <p:cNvPr id="45" name="Rectangle 44"/>
          <p:cNvSpPr/>
          <p:nvPr/>
        </p:nvSpPr>
        <p:spPr>
          <a:xfrm>
            <a:off x="3002764" y="2727403"/>
            <a:ext cx="591830" cy="430887"/>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Split</a:t>
            </a:r>
          </a:p>
          <a:p>
            <a:pPr algn="ctr"/>
            <a:r>
              <a:rPr lang="en-US" sz="1100" b="1" cap="none" spc="0"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blinks</a:t>
            </a:r>
            <a:endParaRPr lang="en-US" sz="1100" b="1" cap="none" spc="0" dirty="0">
              <a:ln w="13462">
                <a:solidFill>
                  <a:schemeClr val="bg1"/>
                </a:solidFill>
                <a:prstDash val="solid"/>
              </a:ln>
              <a:solidFill>
                <a:schemeClr val="bg1"/>
              </a:solidFill>
              <a:effectLst>
                <a:outerShdw dist="38100" dir="2700000" algn="bl" rotWithShape="0">
                  <a:schemeClr val="accent5"/>
                </a:outerShdw>
              </a:effectLst>
            </a:endParaRPr>
          </a:p>
        </p:txBody>
      </p:sp>
      <p:sp>
        <p:nvSpPr>
          <p:cNvPr id="46" name="Rectangle 45"/>
          <p:cNvSpPr/>
          <p:nvPr/>
        </p:nvSpPr>
        <p:spPr>
          <a:xfrm>
            <a:off x="3546307" y="2815899"/>
            <a:ext cx="388248" cy="261610"/>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ML</a:t>
            </a:r>
            <a:endParaRPr lang="en-US" sz="1100" b="1" cap="none" spc="0" dirty="0">
              <a:ln w="13462">
                <a:solidFill>
                  <a:schemeClr val="bg1"/>
                </a:solidFill>
                <a:prstDash val="solid"/>
              </a:ln>
              <a:solidFill>
                <a:schemeClr val="bg1"/>
              </a:solidFill>
              <a:effectLst>
                <a:outerShdw dist="38100" dir="2700000" algn="bl" rotWithShape="0">
                  <a:schemeClr val="accent5"/>
                </a:outerShdw>
              </a:effectLst>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7249" y="2663885"/>
            <a:ext cx="586429" cy="328034"/>
          </a:xfrm>
          <a:prstGeom prst="rect">
            <a:avLst/>
          </a:prstGeom>
        </p:spPr>
      </p:pic>
    </p:spTree>
    <p:extLst>
      <p:ext uri="{BB962C8B-B14F-4D97-AF65-F5344CB8AC3E}">
        <p14:creationId xmlns:p14="http://schemas.microsoft.com/office/powerpoint/2010/main" val="68192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997" y="948410"/>
            <a:ext cx="5897967" cy="3901671"/>
          </a:xfrm>
          <a:prstGeom prst="rect">
            <a:avLst/>
          </a:prstGeom>
        </p:spPr>
      </p:pic>
      <p:sp>
        <p:nvSpPr>
          <p:cNvPr id="3" name="TextBox 2"/>
          <p:cNvSpPr txBox="1"/>
          <p:nvPr/>
        </p:nvSpPr>
        <p:spPr>
          <a:xfrm>
            <a:off x="3164613" y="302079"/>
            <a:ext cx="2620736" cy="646331"/>
          </a:xfrm>
          <a:prstGeom prst="rect">
            <a:avLst/>
          </a:prstGeom>
          <a:noFill/>
        </p:spPr>
        <p:txBody>
          <a:bodyPr wrap="square" rtlCol="0">
            <a:spAutoFit/>
          </a:bodyPr>
          <a:lstStyle/>
          <a:p>
            <a:r>
              <a:rPr lang="en-US" sz="3600" b="1" dirty="0" smtClean="0">
                <a:latin typeface="Andalus" panose="02020603050405020304" pitchFamily="18" charset="-78"/>
                <a:cs typeface="Andalus" panose="02020603050405020304" pitchFamily="18" charset="-78"/>
              </a:rPr>
              <a:t>GUI Design</a:t>
            </a:r>
            <a:endParaRPr lang="en-US" sz="36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4735789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66" y="582334"/>
            <a:ext cx="4672609" cy="3098414"/>
          </a:xfrm>
          <a:prstGeom prst="rect">
            <a:avLst/>
          </a:prstGeom>
        </p:spPr>
      </p:pic>
      <p:sp>
        <p:nvSpPr>
          <p:cNvPr id="131" name="TextBox 130"/>
          <p:cNvSpPr txBox="1"/>
          <p:nvPr/>
        </p:nvSpPr>
        <p:spPr>
          <a:xfrm>
            <a:off x="3576996" y="65749"/>
            <a:ext cx="2053767" cy="646331"/>
          </a:xfrm>
          <a:prstGeom prst="rect">
            <a:avLst/>
          </a:prstGeom>
          <a:noFill/>
        </p:spPr>
        <p:txBody>
          <a:bodyPr wrap="none" rtlCol="0">
            <a:spAutoFit/>
          </a:bodyPr>
          <a:lstStyle/>
          <a:p>
            <a:r>
              <a:rPr lang="en-US" sz="3600" b="1" dirty="0" smtClean="0">
                <a:latin typeface="Roboto" panose="020B0604020202020204" charset="0"/>
                <a:ea typeface="Roboto" panose="020B0604020202020204" charset="0"/>
              </a:rPr>
              <a:t>Interface</a:t>
            </a:r>
            <a:endParaRPr lang="en-US" sz="3600" b="1" dirty="0">
              <a:latin typeface="Roboto" panose="020B0604020202020204" charset="0"/>
              <a:ea typeface="Roboto" panose="020B0604020202020204" charset="0"/>
            </a:endParaRPr>
          </a:p>
        </p:txBody>
      </p:sp>
      <p:pic>
        <p:nvPicPr>
          <p:cNvPr id="132" name="Picture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847" y="3841385"/>
            <a:ext cx="4741329" cy="1166730"/>
          </a:xfrm>
          <a:prstGeom prst="rect">
            <a:avLst/>
          </a:prstGeom>
        </p:spPr>
      </p:pic>
      <p:cxnSp>
        <p:nvCxnSpPr>
          <p:cNvPr id="134" name="Elbow Connector 133"/>
          <p:cNvCxnSpPr/>
          <p:nvPr/>
        </p:nvCxnSpPr>
        <p:spPr>
          <a:xfrm rot="16200000" flipH="1">
            <a:off x="4859295" y="1566219"/>
            <a:ext cx="2292178" cy="2150076"/>
          </a:xfrm>
          <a:prstGeom prst="bentConnector3">
            <a:avLst>
              <a:gd name="adj1" fmla="val 404"/>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79" y="3625864"/>
            <a:ext cx="1708718" cy="1517636"/>
          </a:xfrm>
          <a:prstGeom prst="rect">
            <a:avLst/>
          </a:prstGeom>
        </p:spPr>
      </p:pic>
      <p:cxnSp>
        <p:nvCxnSpPr>
          <p:cNvPr id="5" name="Straight Arrow Connector 4"/>
          <p:cNvCxnSpPr>
            <a:endCxn id="3" idx="0"/>
          </p:cNvCxnSpPr>
          <p:nvPr/>
        </p:nvCxnSpPr>
        <p:spPr>
          <a:xfrm>
            <a:off x="1507524" y="3416643"/>
            <a:ext cx="9314" cy="209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20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05704"/>
            <a:ext cx="9143999" cy="1301675"/>
          </a:xfrm>
          <a:prstGeom prst="rect">
            <a:avLst/>
          </a:prstGeom>
          <a:solidFill>
            <a:srgbClr val="67BCD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buClr>
                <a:schemeClr val="dk1"/>
              </a:buClr>
              <a:buSzPts val="2800"/>
            </a:pPr>
            <a:r>
              <a:rPr lang="en-US" sz="3600" b="1" dirty="0" smtClean="0">
                <a:solidFill>
                  <a:schemeClr val="bg1"/>
                </a:solidFill>
                <a:latin typeface="Fira Sans Extra Condensed"/>
                <a:ea typeface="Fira Sans Extra Condensed"/>
                <a:cs typeface="Fira Sans Extra Condensed"/>
                <a:sym typeface="Fira Sans Extra Condensed"/>
              </a:rPr>
              <a:t>Analysis For </a:t>
            </a:r>
            <a:r>
              <a:rPr lang="en-US" sz="3600" b="1" dirty="0" smtClean="0">
                <a:solidFill>
                  <a:schemeClr val="bg1"/>
                </a:solidFill>
                <a:latin typeface="Fira Sans Extra Condensed"/>
                <a:ea typeface="Fira Sans Extra Condensed"/>
                <a:cs typeface="Fira Sans Extra Condensed"/>
                <a:sym typeface="Fira Sans Extra Condensed"/>
              </a:rPr>
              <a:t>Blink Detection </a:t>
            </a:r>
            <a:endParaRPr lang="en-US" sz="3600" b="1" dirty="0">
              <a:solidFill>
                <a:schemeClr val="bg1"/>
              </a:solidFill>
              <a:latin typeface="Fira Sans Extra Condensed"/>
              <a:ea typeface="Fira Sans Extra Condensed"/>
              <a:cs typeface="Fira Sans Extra Condensed"/>
              <a:sym typeface="Fira Sans Extra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171" y="3583459"/>
            <a:ext cx="2705178" cy="1560041"/>
          </a:xfrm>
          <a:prstGeom prst="rect">
            <a:avLst/>
          </a:prstGeom>
        </p:spPr>
      </p:pic>
      <p:sp>
        <p:nvSpPr>
          <p:cNvPr id="6"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7" name="Rectangle 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
        <p:nvSpPr>
          <p:cNvPr id="10" name="Rectangle 9"/>
          <p:cNvSpPr/>
          <p:nvPr/>
        </p:nvSpPr>
        <p:spPr>
          <a:xfrm>
            <a:off x="3657600" y="4024855"/>
            <a:ext cx="585070" cy="566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Rectangle 10"/>
          <p:cNvSpPr/>
          <p:nvPr/>
        </p:nvSpPr>
        <p:spPr>
          <a:xfrm>
            <a:off x="4130025" y="4024856"/>
            <a:ext cx="349210" cy="494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2314672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843" y="3172188"/>
            <a:ext cx="2510817" cy="60331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843" y="3841780"/>
            <a:ext cx="2510819" cy="60331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1785" y="3183462"/>
            <a:ext cx="2463904" cy="59204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7253" y="3819391"/>
            <a:ext cx="2458436" cy="59073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2384" y="4511372"/>
            <a:ext cx="2313059" cy="555799"/>
          </a:xfrm>
          <a:prstGeom prst="rect">
            <a:avLst/>
          </a:prstGeom>
        </p:spPr>
      </p:pic>
      <p:sp>
        <p:nvSpPr>
          <p:cNvPr id="8" name="TextBox 7"/>
          <p:cNvSpPr txBox="1"/>
          <p:nvPr/>
        </p:nvSpPr>
        <p:spPr>
          <a:xfrm>
            <a:off x="3098156" y="150562"/>
            <a:ext cx="2416046" cy="461665"/>
          </a:xfrm>
          <a:prstGeom prst="rect">
            <a:avLst/>
          </a:prstGeom>
          <a:noFill/>
        </p:spPr>
        <p:txBody>
          <a:bodyPr wrap="none" rtlCol="0">
            <a:spAutoFit/>
          </a:bodyPr>
          <a:lstStyle/>
          <a:p>
            <a:r>
              <a:rPr lang="en-US" sz="2400" b="1" dirty="0" smtClean="0">
                <a:latin typeface="Roboto" panose="020B0604020202020204" charset="0"/>
                <a:ea typeface="Roboto" panose="020B0604020202020204" charset="0"/>
              </a:rPr>
              <a:t>Frequency Band</a:t>
            </a:r>
            <a:endParaRPr lang="en-US" sz="2400" b="1" dirty="0">
              <a:latin typeface="Roboto" panose="020B0604020202020204" charset="0"/>
              <a:ea typeface="Roboto" panose="020B0604020202020204" charset="0"/>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8903" y="639620"/>
            <a:ext cx="5214551" cy="2505175"/>
          </a:xfrm>
          <a:prstGeom prst="rect">
            <a:avLst/>
          </a:prstGeom>
        </p:spPr>
      </p:pic>
    </p:spTree>
    <p:extLst>
      <p:ext uri="{BB962C8B-B14F-4D97-AF65-F5344CB8AC3E}">
        <p14:creationId xmlns:p14="http://schemas.microsoft.com/office/powerpoint/2010/main" val="42863470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76" y="671958"/>
            <a:ext cx="4835334" cy="2403505"/>
          </a:xfrm>
          <a:prstGeom prst="rect">
            <a:avLst/>
          </a:prstGeom>
        </p:spPr>
      </p:pic>
      <p:sp>
        <p:nvSpPr>
          <p:cNvPr id="3" name="TextBox 2"/>
          <p:cNvSpPr txBox="1"/>
          <p:nvPr/>
        </p:nvSpPr>
        <p:spPr>
          <a:xfrm>
            <a:off x="3274541" y="271848"/>
            <a:ext cx="2845651" cy="400110"/>
          </a:xfrm>
          <a:prstGeom prst="rect">
            <a:avLst/>
          </a:prstGeom>
          <a:noFill/>
        </p:spPr>
        <p:txBody>
          <a:bodyPr wrap="none" rtlCol="0">
            <a:spAutoFit/>
          </a:bodyPr>
          <a:lstStyle/>
          <a:p>
            <a:r>
              <a:rPr lang="en-US" sz="2000" b="1" dirty="0" smtClean="0">
                <a:latin typeface="Roboto" panose="020B0604020202020204" charset="0"/>
                <a:ea typeface="Roboto" panose="020B0604020202020204" charset="0"/>
              </a:rPr>
              <a:t>Eyeblinks in microvolts</a:t>
            </a:r>
            <a:endParaRPr lang="en-US" sz="2000" b="1" dirty="0">
              <a:latin typeface="Roboto" panose="020B0604020202020204" charset="0"/>
              <a:ea typeface="Roboto" panose="020B0604020202020204" charset="0"/>
            </a:endParaRPr>
          </a:p>
        </p:txBody>
      </p:sp>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3951822" y="3075463"/>
            <a:ext cx="5019774" cy="1998308"/>
          </a:xfrm>
          <a:prstGeom prst="rect">
            <a:avLst/>
          </a:prstGeom>
        </p:spPr>
      </p:pic>
      <p:sp>
        <p:nvSpPr>
          <p:cNvPr id="5" name="TextBox 4"/>
          <p:cNvSpPr txBox="1"/>
          <p:nvPr/>
        </p:nvSpPr>
        <p:spPr>
          <a:xfrm>
            <a:off x="5221830" y="2767686"/>
            <a:ext cx="2920992" cy="307777"/>
          </a:xfrm>
          <a:prstGeom prst="rect">
            <a:avLst/>
          </a:prstGeom>
          <a:noFill/>
        </p:spPr>
        <p:txBody>
          <a:bodyPr wrap="none" rtlCol="0">
            <a:spAutoFit/>
          </a:bodyPr>
          <a:lstStyle/>
          <a:p>
            <a:r>
              <a:rPr lang="en-US" dirty="0">
                <a:latin typeface="Andalus" panose="02020603050405020304" pitchFamily="18" charset="-78"/>
                <a:cs typeface="Andalus" panose="02020603050405020304" pitchFamily="18" charset="-78"/>
              </a:rPr>
              <a:t>Microvolts data for blinking </a:t>
            </a:r>
            <a:r>
              <a:rPr lang="en-US" dirty="0" smtClean="0">
                <a:latin typeface="Andalus" panose="02020603050405020304" pitchFamily="18" charset="-78"/>
                <a:cs typeface="Andalus" panose="02020603050405020304" pitchFamily="18" charset="-78"/>
              </a:rPr>
              <a:t>12 </a:t>
            </a:r>
            <a:r>
              <a:rPr lang="en-US" dirty="0">
                <a:latin typeface="Andalus" panose="02020603050405020304" pitchFamily="18" charset="-78"/>
                <a:cs typeface="Andalus" panose="02020603050405020304" pitchFamily="18" charset="-78"/>
              </a:rPr>
              <a:t>times</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19" y="3325490"/>
            <a:ext cx="3814103" cy="1498254"/>
          </a:xfrm>
          <a:prstGeom prst="rect">
            <a:avLst/>
          </a:prstGeom>
        </p:spPr>
      </p:pic>
    </p:spTree>
    <p:extLst>
      <p:ext uri="{BB962C8B-B14F-4D97-AF65-F5344CB8AC3E}">
        <p14:creationId xmlns:p14="http://schemas.microsoft.com/office/powerpoint/2010/main" val="14354998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5457" y="490979"/>
            <a:ext cx="5000087" cy="523220"/>
          </a:xfrm>
          <a:prstGeom prst="rect">
            <a:avLst/>
          </a:prstGeom>
        </p:spPr>
        <p:txBody>
          <a:bodyPr wrap="none">
            <a:spAutoFit/>
          </a:bodyPr>
          <a:lstStyle/>
          <a:p>
            <a:r>
              <a:rPr lang="en-US" sz="2800" b="1" dirty="0" smtClean="0"/>
              <a:t>Frequency Domain Analysis</a:t>
            </a:r>
            <a:endParaRPr lang="en-US" sz="2800" b="1" dirty="0"/>
          </a:p>
        </p:txBody>
      </p:sp>
      <p:sp>
        <p:nvSpPr>
          <p:cNvPr id="4" name="Rectangle 3"/>
          <p:cNvSpPr/>
          <p:nvPr/>
        </p:nvSpPr>
        <p:spPr>
          <a:xfrm>
            <a:off x="2805330" y="2417862"/>
            <a:ext cx="184731" cy="307777"/>
          </a:xfrm>
          <a:prstGeom prst="rect">
            <a:avLst/>
          </a:prstGeom>
        </p:spPr>
        <p:txBody>
          <a:bodyPr wrap="none">
            <a:spAutoFit/>
          </a:bodyPr>
          <a:lstStyle/>
          <a:p>
            <a:endParaRPr lang="en-US" dirty="0"/>
          </a:p>
        </p:txBody>
      </p:sp>
      <p:sp>
        <p:nvSpPr>
          <p:cNvPr id="6" name="Rectangle 5"/>
          <p:cNvSpPr/>
          <p:nvPr/>
        </p:nvSpPr>
        <p:spPr>
          <a:xfrm>
            <a:off x="2769614" y="4498117"/>
            <a:ext cx="2977097" cy="307777"/>
          </a:xfrm>
          <a:prstGeom prst="rect">
            <a:avLst/>
          </a:prstGeom>
        </p:spPr>
        <p:txBody>
          <a:bodyPr wrap="none">
            <a:spAutoFit/>
          </a:bodyPr>
          <a:lstStyle/>
          <a:p>
            <a:r>
              <a:rPr lang="en-US" dirty="0"/>
              <a:t>Frequency graph for the same </a:t>
            </a:r>
            <a:r>
              <a:rPr lang="en-US" dirty="0" smtClean="0"/>
              <a:t>data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163" y="1932815"/>
            <a:ext cx="4568934" cy="2430284"/>
          </a:xfrm>
          <a:prstGeom prst="rect">
            <a:avLst/>
          </a:prstGeom>
        </p:spPr>
      </p:pic>
      <p:pic>
        <p:nvPicPr>
          <p:cNvPr id="9" name="Picture 8"/>
          <p:cNvPicPr>
            <a:picLocks noChangeAspect="1"/>
          </p:cNvPicPr>
          <p:nvPr/>
        </p:nvPicPr>
        <p:blipFill>
          <a:blip r:embed="rId3"/>
          <a:stretch>
            <a:fillRect/>
          </a:stretch>
        </p:blipFill>
        <p:spPr>
          <a:xfrm>
            <a:off x="78189" y="1794273"/>
            <a:ext cx="4179974" cy="2565302"/>
          </a:xfrm>
          <a:prstGeom prst="rect">
            <a:avLst/>
          </a:prstGeom>
        </p:spPr>
      </p:pic>
    </p:spTree>
    <p:extLst>
      <p:ext uri="{BB962C8B-B14F-4D97-AF65-F5344CB8AC3E}">
        <p14:creationId xmlns:p14="http://schemas.microsoft.com/office/powerpoint/2010/main" val="3214971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45065"/>
            <a:ext cx="9143999" cy="1301675"/>
          </a:xfrm>
          <a:prstGeom prst="rect">
            <a:avLst/>
          </a:prstGeom>
          <a:solidFill>
            <a:srgbClr val="67BCD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buClr>
                <a:schemeClr val="dk1"/>
              </a:buClr>
              <a:buSzPts val="2800"/>
            </a:pPr>
            <a:r>
              <a:rPr lang="en-US" sz="3600" b="1" dirty="0" smtClean="0">
                <a:solidFill>
                  <a:schemeClr val="bg1"/>
                </a:solidFill>
                <a:latin typeface="Fira Sans Extra Condensed"/>
                <a:ea typeface="Fira Sans Extra Condensed"/>
                <a:cs typeface="Fira Sans Extra Condensed"/>
                <a:sym typeface="Fira Sans Extra Condensed"/>
              </a:rPr>
              <a:t>Adaptive Threshold</a:t>
            </a:r>
            <a:endParaRPr lang="ar-EG" sz="3600" b="1" dirty="0">
              <a:solidFill>
                <a:schemeClr val="bg1"/>
              </a:solidFill>
              <a:latin typeface="Fira Sans Extra Condensed"/>
              <a:ea typeface="Fira Sans Extra Condensed"/>
              <a:cs typeface="Fira Sans Extra Condensed"/>
              <a:sym typeface="Fira Sans Extra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562" y="3503141"/>
            <a:ext cx="2844453" cy="1640359"/>
          </a:xfrm>
          <a:prstGeom prst="rect">
            <a:avLst/>
          </a:prstGeom>
        </p:spPr>
      </p:pic>
      <p:sp>
        <p:nvSpPr>
          <p:cNvPr id="6"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7" name="Rectangle 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
        <p:nvSpPr>
          <p:cNvPr id="9" name="Rectangle 8"/>
          <p:cNvSpPr/>
          <p:nvPr/>
        </p:nvSpPr>
        <p:spPr>
          <a:xfrm>
            <a:off x="3657600" y="4024855"/>
            <a:ext cx="585070" cy="566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Rectangle 9"/>
          <p:cNvSpPr/>
          <p:nvPr/>
        </p:nvSpPr>
        <p:spPr>
          <a:xfrm>
            <a:off x="4130025" y="4024856"/>
            <a:ext cx="349210" cy="494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9924361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4446" y="424325"/>
            <a:ext cx="2783134" cy="523220"/>
          </a:xfrm>
          <a:prstGeom prst="rect">
            <a:avLst/>
          </a:prstGeom>
        </p:spPr>
        <p:txBody>
          <a:bodyPr wrap="none">
            <a:spAutoFit/>
          </a:bodyPr>
          <a:lstStyle/>
          <a:p>
            <a:r>
              <a:rPr lang="en-US" sz="2800" b="1" dirty="0" smtClean="0"/>
              <a:t>Unstable Delta </a:t>
            </a:r>
            <a:endParaRPr lang="en-US" sz="2800" b="1" dirty="0"/>
          </a:p>
        </p:txBody>
      </p:sp>
      <p:sp>
        <p:nvSpPr>
          <p:cNvPr id="4" name="Rectangle 3"/>
          <p:cNvSpPr/>
          <p:nvPr/>
        </p:nvSpPr>
        <p:spPr>
          <a:xfrm>
            <a:off x="2805330" y="2417862"/>
            <a:ext cx="184731" cy="307777"/>
          </a:xfrm>
          <a:prstGeom prst="rect">
            <a:avLst/>
          </a:prstGeom>
        </p:spPr>
        <p:txBody>
          <a:bodyPr wrap="none">
            <a:spAutoFit/>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8" y="2417861"/>
            <a:ext cx="3227472" cy="191181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125" y="2417860"/>
            <a:ext cx="3201777" cy="191181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809" y="2417861"/>
            <a:ext cx="3097037" cy="1911815"/>
          </a:xfrm>
          <a:prstGeom prst="rect">
            <a:avLst/>
          </a:prstGeom>
        </p:spPr>
      </p:pic>
      <p:sp>
        <p:nvSpPr>
          <p:cNvPr id="10" name="TextBox 9"/>
          <p:cNvSpPr txBox="1"/>
          <p:nvPr/>
        </p:nvSpPr>
        <p:spPr>
          <a:xfrm>
            <a:off x="1482810" y="1761503"/>
            <a:ext cx="622286" cy="307777"/>
          </a:xfrm>
          <a:prstGeom prst="rect">
            <a:avLst/>
          </a:prstGeom>
          <a:noFill/>
        </p:spPr>
        <p:txBody>
          <a:bodyPr wrap="none" rtlCol="0">
            <a:spAutoFit/>
          </a:bodyPr>
          <a:lstStyle/>
          <a:p>
            <a:r>
              <a:rPr lang="en-US" dirty="0" smtClean="0"/>
              <a:t>File 1</a:t>
            </a:r>
            <a:endParaRPr lang="en-US" dirty="0" smtClean="0"/>
          </a:p>
        </p:txBody>
      </p:sp>
      <p:sp>
        <p:nvSpPr>
          <p:cNvPr id="11" name="TextBox 10"/>
          <p:cNvSpPr txBox="1"/>
          <p:nvPr/>
        </p:nvSpPr>
        <p:spPr>
          <a:xfrm>
            <a:off x="4267377" y="1767682"/>
            <a:ext cx="622286" cy="307777"/>
          </a:xfrm>
          <a:prstGeom prst="rect">
            <a:avLst/>
          </a:prstGeom>
          <a:noFill/>
        </p:spPr>
        <p:txBody>
          <a:bodyPr wrap="none" rtlCol="0">
            <a:spAutoFit/>
          </a:bodyPr>
          <a:lstStyle/>
          <a:p>
            <a:r>
              <a:rPr lang="en-US" dirty="0" smtClean="0"/>
              <a:t>File 2</a:t>
            </a:r>
            <a:endParaRPr lang="en-US" dirty="0" smtClean="0"/>
          </a:p>
        </p:txBody>
      </p:sp>
      <p:sp>
        <p:nvSpPr>
          <p:cNvPr id="12" name="TextBox 11"/>
          <p:cNvSpPr txBox="1"/>
          <p:nvPr/>
        </p:nvSpPr>
        <p:spPr>
          <a:xfrm>
            <a:off x="7306962" y="1761503"/>
            <a:ext cx="622286" cy="307777"/>
          </a:xfrm>
          <a:prstGeom prst="rect">
            <a:avLst/>
          </a:prstGeom>
          <a:noFill/>
        </p:spPr>
        <p:txBody>
          <a:bodyPr wrap="none" rtlCol="0">
            <a:spAutoFit/>
          </a:bodyPr>
          <a:lstStyle/>
          <a:p>
            <a:r>
              <a:rPr lang="en-US" dirty="0" smtClean="0"/>
              <a:t>File 3</a:t>
            </a:r>
            <a:endParaRPr lang="en-US" dirty="0" smtClean="0"/>
          </a:p>
        </p:txBody>
      </p:sp>
      <p:sp>
        <p:nvSpPr>
          <p:cNvPr id="2" name="TextBox 1"/>
          <p:cNvSpPr txBox="1"/>
          <p:nvPr/>
        </p:nvSpPr>
        <p:spPr>
          <a:xfrm>
            <a:off x="1323310" y="2089682"/>
            <a:ext cx="1090363" cy="307777"/>
          </a:xfrm>
          <a:prstGeom prst="rect">
            <a:avLst/>
          </a:prstGeom>
          <a:noFill/>
        </p:spPr>
        <p:txBody>
          <a:bodyPr wrap="none" rtlCol="0">
            <a:spAutoFit/>
          </a:bodyPr>
          <a:lstStyle/>
          <a:p>
            <a:r>
              <a:rPr lang="en-US" dirty="0" smtClean="0"/>
              <a:t>Peak: </a:t>
            </a:r>
            <a:r>
              <a:rPr lang="en-US" dirty="0" smtClean="0"/>
              <a:t>5000</a:t>
            </a:r>
            <a:endParaRPr lang="en-US" dirty="0"/>
          </a:p>
        </p:txBody>
      </p:sp>
      <p:sp>
        <p:nvSpPr>
          <p:cNvPr id="13" name="TextBox 12"/>
          <p:cNvSpPr txBox="1"/>
          <p:nvPr/>
        </p:nvSpPr>
        <p:spPr>
          <a:xfrm>
            <a:off x="4098259" y="2089681"/>
            <a:ext cx="1140056" cy="307777"/>
          </a:xfrm>
          <a:prstGeom prst="rect">
            <a:avLst/>
          </a:prstGeom>
          <a:noFill/>
        </p:spPr>
        <p:txBody>
          <a:bodyPr wrap="none" rtlCol="0">
            <a:spAutoFit/>
          </a:bodyPr>
          <a:lstStyle/>
          <a:p>
            <a:r>
              <a:rPr lang="en-US" dirty="0"/>
              <a:t>Peak : </a:t>
            </a:r>
            <a:r>
              <a:rPr lang="en-US" dirty="0" smtClean="0"/>
              <a:t>8000</a:t>
            </a:r>
            <a:endParaRPr lang="en-US" dirty="0"/>
          </a:p>
        </p:txBody>
      </p:sp>
      <p:sp>
        <p:nvSpPr>
          <p:cNvPr id="14" name="TextBox 13"/>
          <p:cNvSpPr txBox="1"/>
          <p:nvPr/>
        </p:nvSpPr>
        <p:spPr>
          <a:xfrm>
            <a:off x="7072923" y="2092367"/>
            <a:ext cx="1140056" cy="307777"/>
          </a:xfrm>
          <a:prstGeom prst="rect">
            <a:avLst/>
          </a:prstGeom>
          <a:noFill/>
        </p:spPr>
        <p:txBody>
          <a:bodyPr wrap="none" rtlCol="0">
            <a:spAutoFit/>
          </a:bodyPr>
          <a:lstStyle/>
          <a:p>
            <a:r>
              <a:rPr lang="en-US" dirty="0"/>
              <a:t>Peak : </a:t>
            </a:r>
            <a:r>
              <a:rPr lang="en-US" dirty="0" smtClean="0"/>
              <a:t>7000</a:t>
            </a:r>
            <a:endParaRPr lang="en-US" dirty="0"/>
          </a:p>
        </p:txBody>
      </p:sp>
    </p:spTree>
    <p:extLst>
      <p:ext uri="{BB962C8B-B14F-4D97-AF65-F5344CB8AC3E}">
        <p14:creationId xmlns:p14="http://schemas.microsoft.com/office/powerpoint/2010/main" val="1993889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516" y="902837"/>
            <a:ext cx="5781288" cy="3827158"/>
          </a:xfrm>
          <a:prstGeom prst="rect">
            <a:avLst/>
          </a:prstGeom>
        </p:spPr>
      </p:pic>
      <p:sp>
        <p:nvSpPr>
          <p:cNvPr id="3" name="TextBox 2"/>
          <p:cNvSpPr txBox="1"/>
          <p:nvPr/>
        </p:nvSpPr>
        <p:spPr>
          <a:xfrm>
            <a:off x="3007642" y="234779"/>
            <a:ext cx="2945037" cy="523220"/>
          </a:xfrm>
          <a:prstGeom prst="rect">
            <a:avLst/>
          </a:prstGeom>
          <a:noFill/>
        </p:spPr>
        <p:txBody>
          <a:bodyPr wrap="none" rtlCol="0">
            <a:spAutoFit/>
          </a:bodyPr>
          <a:lstStyle/>
          <a:p>
            <a:r>
              <a:rPr lang="en-US" sz="2800" b="1" dirty="0" smtClean="0">
                <a:latin typeface="Roboto" panose="020B0604020202020204" charset="0"/>
                <a:ea typeface="Roboto" panose="020B0604020202020204" charset="0"/>
              </a:rPr>
              <a:t>Add New Section</a:t>
            </a:r>
            <a:endParaRPr lang="en-US" sz="2800" b="1" dirty="0">
              <a:latin typeface="Roboto" panose="020B0604020202020204" charset="0"/>
              <a:ea typeface="Roboto" panose="020B0604020202020204" charset="0"/>
            </a:endParaRPr>
          </a:p>
        </p:txBody>
      </p:sp>
    </p:spTree>
    <p:extLst>
      <p:ext uri="{BB962C8B-B14F-4D97-AF65-F5344CB8AC3E}">
        <p14:creationId xmlns:p14="http://schemas.microsoft.com/office/powerpoint/2010/main" val="4429247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416" y="888641"/>
            <a:ext cx="5922044" cy="4025882"/>
          </a:xfrm>
          <a:prstGeom prst="rect">
            <a:avLst/>
          </a:prstGeom>
        </p:spPr>
      </p:pic>
      <p:sp>
        <p:nvSpPr>
          <p:cNvPr id="3" name="TextBox 2"/>
          <p:cNvSpPr txBox="1"/>
          <p:nvPr/>
        </p:nvSpPr>
        <p:spPr>
          <a:xfrm>
            <a:off x="2845780" y="365421"/>
            <a:ext cx="3307316" cy="523220"/>
          </a:xfrm>
          <a:prstGeom prst="rect">
            <a:avLst/>
          </a:prstGeom>
          <a:noFill/>
        </p:spPr>
        <p:txBody>
          <a:bodyPr wrap="none" rtlCol="0">
            <a:spAutoFit/>
          </a:bodyPr>
          <a:lstStyle/>
          <a:p>
            <a:r>
              <a:rPr lang="en-US" sz="2800" b="1" dirty="0" smtClean="0">
                <a:latin typeface="Roboto" panose="020B0604020202020204" charset="0"/>
                <a:ea typeface="Roboto" panose="020B0604020202020204" charset="0"/>
              </a:rPr>
              <a:t>Dynamic Threshold</a:t>
            </a:r>
            <a:endParaRPr lang="en-US" sz="2800" b="1" dirty="0">
              <a:latin typeface="Roboto" panose="020B0604020202020204" charset="0"/>
              <a:ea typeface="Roboto" panose="020B0604020202020204" charset="0"/>
            </a:endParaRPr>
          </a:p>
        </p:txBody>
      </p:sp>
    </p:spTree>
    <p:extLst>
      <p:ext uri="{BB962C8B-B14F-4D97-AF65-F5344CB8AC3E}">
        <p14:creationId xmlns:p14="http://schemas.microsoft.com/office/powerpoint/2010/main" val="1295884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3" name="Rectangle 2"/>
          <p:cNvSpPr/>
          <p:nvPr/>
        </p:nvSpPr>
        <p:spPr>
          <a:xfrm>
            <a:off x="1899531" y="1635460"/>
            <a:ext cx="4878260"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solidFill>
                  <a:srgbClr val="9CE4D0"/>
                </a:solidFill>
              </a:rPr>
              <a:t>S-EEG </a:t>
            </a:r>
            <a:r>
              <a:rPr lang="en-US" sz="5400" b="1" dirty="0" smtClean="0">
                <a:ln w="12700" cmpd="sng">
                  <a:solidFill>
                    <a:schemeClr val="accent4"/>
                  </a:solidFill>
                  <a:prstDash val="solid"/>
                </a:ln>
                <a:solidFill>
                  <a:srgbClr val="9CE4D0"/>
                </a:solidFill>
              </a:rPr>
              <a:t>Sensor</a:t>
            </a:r>
            <a:endParaRPr lang="en-US" sz="5400" b="1" dirty="0">
              <a:ln w="12700" cmpd="sng">
                <a:solidFill>
                  <a:schemeClr val="accent4"/>
                </a:solidFill>
                <a:prstDash val="solid"/>
              </a:ln>
              <a:solidFill>
                <a:srgbClr val="9CE4D0"/>
              </a:solidFill>
            </a:endParaRPr>
          </a:p>
        </p:txBody>
      </p:sp>
      <p:grpSp>
        <p:nvGrpSpPr>
          <p:cNvPr id="123" name="Google Shape;125;p18"/>
          <p:cNvGrpSpPr/>
          <p:nvPr/>
        </p:nvGrpSpPr>
        <p:grpSpPr>
          <a:xfrm flipH="1">
            <a:off x="2264472" y="2924190"/>
            <a:ext cx="956012" cy="1271690"/>
            <a:chOff x="400500" y="1028698"/>
            <a:chExt cx="3070900" cy="3297399"/>
          </a:xfrm>
        </p:grpSpPr>
        <p:sp>
          <p:nvSpPr>
            <p:cNvPr id="124" name="Google Shape;126;p18"/>
            <p:cNvSpPr/>
            <p:nvPr/>
          </p:nvSpPr>
          <p:spPr>
            <a:xfrm flipH="1">
              <a:off x="400500" y="1028698"/>
              <a:ext cx="3070900" cy="3297399"/>
            </a:xfrm>
            <a:custGeom>
              <a:avLst/>
              <a:gdLst/>
              <a:ahLst/>
              <a:cxnLst/>
              <a:rect l="l" t="t" r="r" b="b"/>
              <a:pathLst>
                <a:path w="25801" h="27704" extrusionOk="0">
                  <a:moveTo>
                    <a:pt x="13762" y="493"/>
                  </a:moveTo>
                  <a:cubicBezTo>
                    <a:pt x="13992" y="493"/>
                    <a:pt x="14222" y="500"/>
                    <a:pt x="14452" y="515"/>
                  </a:cubicBezTo>
                  <a:cubicBezTo>
                    <a:pt x="15977" y="626"/>
                    <a:pt x="17446" y="1074"/>
                    <a:pt x="18710" y="1822"/>
                  </a:cubicBezTo>
                  <a:cubicBezTo>
                    <a:pt x="20059" y="2599"/>
                    <a:pt x="21133" y="3686"/>
                    <a:pt x="21924" y="5019"/>
                  </a:cubicBezTo>
                  <a:cubicBezTo>
                    <a:pt x="25229" y="10695"/>
                    <a:pt x="22221" y="15878"/>
                    <a:pt x="20235" y="19307"/>
                  </a:cubicBezTo>
                  <a:cubicBezTo>
                    <a:pt x="19664" y="20286"/>
                    <a:pt x="19174" y="21145"/>
                    <a:pt x="18929" y="21838"/>
                  </a:cubicBezTo>
                  <a:lnTo>
                    <a:pt x="18903" y="21893"/>
                  </a:lnTo>
                  <a:lnTo>
                    <a:pt x="19474" y="27213"/>
                  </a:lnTo>
                  <a:lnTo>
                    <a:pt x="9595" y="27213"/>
                  </a:lnTo>
                  <a:lnTo>
                    <a:pt x="9226" y="25365"/>
                  </a:lnTo>
                  <a:lnTo>
                    <a:pt x="8981" y="25430"/>
                  </a:lnTo>
                  <a:cubicBezTo>
                    <a:pt x="8950" y="25430"/>
                    <a:pt x="6753" y="25968"/>
                    <a:pt x="5178" y="25968"/>
                  </a:cubicBezTo>
                  <a:cubicBezTo>
                    <a:pt x="4747" y="25968"/>
                    <a:pt x="4363" y="25928"/>
                    <a:pt x="4083" y="25825"/>
                  </a:cubicBezTo>
                  <a:cubicBezTo>
                    <a:pt x="3485" y="25610"/>
                    <a:pt x="3309" y="24832"/>
                    <a:pt x="3253" y="24235"/>
                  </a:cubicBezTo>
                  <a:cubicBezTo>
                    <a:pt x="3197" y="23513"/>
                    <a:pt x="3309" y="22847"/>
                    <a:pt x="3309" y="22847"/>
                  </a:cubicBezTo>
                  <a:lnTo>
                    <a:pt x="3322" y="22736"/>
                  </a:lnTo>
                  <a:lnTo>
                    <a:pt x="2776" y="22070"/>
                  </a:lnTo>
                  <a:cubicBezTo>
                    <a:pt x="2737" y="22001"/>
                    <a:pt x="2708" y="21919"/>
                    <a:pt x="2737" y="21838"/>
                  </a:cubicBezTo>
                  <a:cubicBezTo>
                    <a:pt x="2763" y="21756"/>
                    <a:pt x="2819" y="21704"/>
                    <a:pt x="2900" y="21674"/>
                  </a:cubicBezTo>
                  <a:lnTo>
                    <a:pt x="3606" y="21446"/>
                  </a:lnTo>
                  <a:lnTo>
                    <a:pt x="2355" y="20874"/>
                  </a:lnTo>
                  <a:cubicBezTo>
                    <a:pt x="2179" y="20776"/>
                    <a:pt x="2110" y="20574"/>
                    <a:pt x="2192" y="20398"/>
                  </a:cubicBezTo>
                  <a:cubicBezTo>
                    <a:pt x="2355" y="20028"/>
                    <a:pt x="2544" y="19457"/>
                    <a:pt x="2544" y="18833"/>
                  </a:cubicBezTo>
                  <a:lnTo>
                    <a:pt x="2544" y="18627"/>
                  </a:lnTo>
                  <a:lnTo>
                    <a:pt x="804" y="18245"/>
                  </a:lnTo>
                  <a:cubicBezTo>
                    <a:pt x="696" y="18219"/>
                    <a:pt x="614" y="18138"/>
                    <a:pt x="559" y="18043"/>
                  </a:cubicBezTo>
                  <a:cubicBezTo>
                    <a:pt x="520" y="17935"/>
                    <a:pt x="520" y="17824"/>
                    <a:pt x="572" y="17729"/>
                  </a:cubicBezTo>
                  <a:lnTo>
                    <a:pt x="2789" y="13853"/>
                  </a:lnTo>
                  <a:cubicBezTo>
                    <a:pt x="3103" y="13294"/>
                    <a:pt x="3158" y="12641"/>
                    <a:pt x="2926" y="12040"/>
                  </a:cubicBezTo>
                  <a:cubicBezTo>
                    <a:pt x="2845" y="11795"/>
                    <a:pt x="2737" y="11511"/>
                    <a:pt x="2626" y="11211"/>
                  </a:cubicBezTo>
                  <a:cubicBezTo>
                    <a:pt x="2205" y="9999"/>
                    <a:pt x="3390" y="7060"/>
                    <a:pt x="5281" y="4666"/>
                  </a:cubicBezTo>
                  <a:cubicBezTo>
                    <a:pt x="6437" y="3196"/>
                    <a:pt x="7868" y="2096"/>
                    <a:pt x="9540" y="1374"/>
                  </a:cubicBezTo>
                  <a:cubicBezTo>
                    <a:pt x="10878" y="785"/>
                    <a:pt x="12318" y="493"/>
                    <a:pt x="13762" y="493"/>
                  </a:cubicBezTo>
                  <a:close/>
                  <a:moveTo>
                    <a:pt x="13747" y="0"/>
                  </a:moveTo>
                  <a:cubicBezTo>
                    <a:pt x="12245" y="0"/>
                    <a:pt x="10741" y="317"/>
                    <a:pt x="9337" y="923"/>
                  </a:cubicBezTo>
                  <a:cubicBezTo>
                    <a:pt x="7593" y="1671"/>
                    <a:pt x="6098" y="2831"/>
                    <a:pt x="4899" y="4366"/>
                  </a:cubicBezTo>
                  <a:cubicBezTo>
                    <a:pt x="3132" y="6613"/>
                    <a:pt x="1633" y="9836"/>
                    <a:pt x="2165" y="11374"/>
                  </a:cubicBezTo>
                  <a:cubicBezTo>
                    <a:pt x="2273" y="11675"/>
                    <a:pt x="2381" y="11959"/>
                    <a:pt x="2479" y="12204"/>
                  </a:cubicBezTo>
                  <a:cubicBezTo>
                    <a:pt x="2642" y="12667"/>
                    <a:pt x="2600" y="13183"/>
                    <a:pt x="2355" y="13608"/>
                  </a:cubicBezTo>
                  <a:lnTo>
                    <a:pt x="150" y="17484"/>
                  </a:lnTo>
                  <a:cubicBezTo>
                    <a:pt x="13" y="17716"/>
                    <a:pt x="0" y="17987"/>
                    <a:pt x="111" y="18232"/>
                  </a:cubicBezTo>
                  <a:cubicBezTo>
                    <a:pt x="219" y="18490"/>
                    <a:pt x="438" y="18670"/>
                    <a:pt x="696" y="18722"/>
                  </a:cubicBezTo>
                  <a:lnTo>
                    <a:pt x="2054" y="19023"/>
                  </a:lnTo>
                  <a:cubicBezTo>
                    <a:pt x="2015" y="19486"/>
                    <a:pt x="1865" y="19908"/>
                    <a:pt x="1744" y="20192"/>
                  </a:cubicBezTo>
                  <a:cubicBezTo>
                    <a:pt x="1552" y="20613"/>
                    <a:pt x="1728" y="21119"/>
                    <a:pt x="2152" y="21309"/>
                  </a:cubicBezTo>
                  <a:lnTo>
                    <a:pt x="2410" y="21430"/>
                  </a:lnTo>
                  <a:cubicBezTo>
                    <a:pt x="2355" y="21511"/>
                    <a:pt x="2299" y="21593"/>
                    <a:pt x="2273" y="21704"/>
                  </a:cubicBezTo>
                  <a:cubicBezTo>
                    <a:pt x="2205" y="21936"/>
                    <a:pt x="2247" y="22194"/>
                    <a:pt x="2410" y="22370"/>
                  </a:cubicBezTo>
                  <a:lnTo>
                    <a:pt x="2806" y="22873"/>
                  </a:lnTo>
                  <a:cubicBezTo>
                    <a:pt x="2737" y="23418"/>
                    <a:pt x="2505" y="25773"/>
                    <a:pt x="3906" y="26289"/>
                  </a:cubicBezTo>
                  <a:cubicBezTo>
                    <a:pt x="4238" y="26408"/>
                    <a:pt x="4682" y="26454"/>
                    <a:pt x="5170" y="26454"/>
                  </a:cubicBezTo>
                  <a:cubicBezTo>
                    <a:pt x="6522" y="26454"/>
                    <a:pt x="8217" y="26102"/>
                    <a:pt x="8847" y="25962"/>
                  </a:cubicBezTo>
                  <a:lnTo>
                    <a:pt x="9200" y="27703"/>
                  </a:lnTo>
                  <a:lnTo>
                    <a:pt x="20016" y="27703"/>
                  </a:lnTo>
                  <a:lnTo>
                    <a:pt x="19406" y="21949"/>
                  </a:lnTo>
                  <a:cubicBezTo>
                    <a:pt x="19638" y="21309"/>
                    <a:pt x="20114" y="20492"/>
                    <a:pt x="20657" y="19552"/>
                  </a:cubicBezTo>
                  <a:cubicBezTo>
                    <a:pt x="22711" y="16028"/>
                    <a:pt x="25800" y="10695"/>
                    <a:pt x="22345" y="4774"/>
                  </a:cubicBezTo>
                  <a:cubicBezTo>
                    <a:pt x="21516" y="3360"/>
                    <a:pt x="20386" y="2230"/>
                    <a:pt x="18971" y="1400"/>
                  </a:cubicBezTo>
                  <a:cubicBezTo>
                    <a:pt x="17636" y="610"/>
                    <a:pt x="16084" y="136"/>
                    <a:pt x="14481" y="25"/>
                  </a:cubicBezTo>
                  <a:cubicBezTo>
                    <a:pt x="14237" y="8"/>
                    <a:pt x="13992" y="0"/>
                    <a:pt x="13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7;p18"/>
            <p:cNvSpPr/>
            <p:nvPr/>
          </p:nvSpPr>
          <p:spPr>
            <a:xfrm flipH="1">
              <a:off x="927587" y="1279893"/>
              <a:ext cx="1929036" cy="1666954"/>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ACEAD9">
                <a:alpha val="4866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8;p18"/>
            <p:cNvSpPr/>
            <p:nvPr/>
          </p:nvSpPr>
          <p:spPr>
            <a:xfrm flipH="1">
              <a:off x="1423975" y="2353232"/>
              <a:ext cx="112" cy="112"/>
            </a:xfrm>
            <a:custGeom>
              <a:avLst/>
              <a:gdLst/>
              <a:ahLst/>
              <a:cxnLst/>
              <a:rect l="l" t="t" r="r" b="b"/>
              <a:pathLst>
                <a:path w="1" h="1" extrusionOk="0">
                  <a:moveTo>
                    <a:pt x="0" y="0"/>
                  </a:moveTo>
                  <a:close/>
                </a:path>
              </a:pathLst>
            </a:custGeom>
            <a:solidFill>
              <a:srgbClr val="00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9;p18"/>
            <p:cNvSpPr/>
            <p:nvPr/>
          </p:nvSpPr>
          <p:spPr>
            <a:xfrm flipH="1">
              <a:off x="927585" y="1884939"/>
              <a:ext cx="1545058" cy="1063161"/>
            </a:xfrm>
            <a:custGeom>
              <a:avLst/>
              <a:gdLst/>
              <a:ahLst/>
              <a:cxnLst/>
              <a:rect l="l" t="t" r="r" b="b"/>
              <a:pathLst>
                <a:path w="13854" h="9533" extrusionOk="0">
                  <a:moveTo>
                    <a:pt x="10365" y="0"/>
                  </a:moveTo>
                  <a:cubicBezTo>
                    <a:pt x="9396" y="0"/>
                    <a:pt x="8509" y="338"/>
                    <a:pt x="7894" y="1028"/>
                  </a:cubicBezTo>
                  <a:cubicBezTo>
                    <a:pt x="7374" y="1600"/>
                    <a:pt x="7129" y="2335"/>
                    <a:pt x="7129" y="3122"/>
                  </a:cubicBezTo>
                  <a:cubicBezTo>
                    <a:pt x="7035" y="3095"/>
                    <a:pt x="6953" y="3069"/>
                    <a:pt x="6871" y="3056"/>
                  </a:cubicBezTo>
                  <a:cubicBezTo>
                    <a:pt x="6220" y="2898"/>
                    <a:pt x="5573" y="2823"/>
                    <a:pt x="4949" y="2823"/>
                  </a:cubicBezTo>
                  <a:cubicBezTo>
                    <a:pt x="2821" y="2823"/>
                    <a:pt x="947" y="3695"/>
                    <a:pt x="0" y="5137"/>
                  </a:cubicBezTo>
                  <a:cubicBezTo>
                    <a:pt x="301" y="5110"/>
                    <a:pt x="598" y="5029"/>
                    <a:pt x="898" y="4905"/>
                  </a:cubicBezTo>
                  <a:cubicBezTo>
                    <a:pt x="1006" y="4852"/>
                    <a:pt x="1130" y="4797"/>
                    <a:pt x="1238" y="4728"/>
                  </a:cubicBezTo>
                  <a:cubicBezTo>
                    <a:pt x="1251" y="4797"/>
                    <a:pt x="1280" y="4866"/>
                    <a:pt x="1306" y="4934"/>
                  </a:cubicBezTo>
                  <a:cubicBezTo>
                    <a:pt x="1743" y="5958"/>
                    <a:pt x="2776" y="6560"/>
                    <a:pt x="3886" y="6560"/>
                  </a:cubicBezTo>
                  <a:cubicBezTo>
                    <a:pt x="4295" y="6560"/>
                    <a:pt x="4714" y="6478"/>
                    <a:pt x="5118" y="6306"/>
                  </a:cubicBezTo>
                  <a:cubicBezTo>
                    <a:pt x="5170" y="6293"/>
                    <a:pt x="5225" y="6267"/>
                    <a:pt x="5281" y="6240"/>
                  </a:cubicBezTo>
                  <a:cubicBezTo>
                    <a:pt x="5579" y="6567"/>
                    <a:pt x="6020" y="6756"/>
                    <a:pt x="6486" y="6756"/>
                  </a:cubicBezTo>
                  <a:cubicBezTo>
                    <a:pt x="6659" y="6756"/>
                    <a:pt x="6835" y="6730"/>
                    <a:pt x="7009" y="6675"/>
                  </a:cubicBezTo>
                  <a:cubicBezTo>
                    <a:pt x="7077" y="6920"/>
                    <a:pt x="7185" y="7165"/>
                    <a:pt x="7306" y="7410"/>
                  </a:cubicBezTo>
                  <a:cubicBezTo>
                    <a:pt x="7946" y="8621"/>
                    <a:pt x="9050" y="9382"/>
                    <a:pt x="10163" y="9532"/>
                  </a:cubicBezTo>
                  <a:lnTo>
                    <a:pt x="10670" y="9069"/>
                  </a:lnTo>
                  <a:cubicBezTo>
                    <a:pt x="10653" y="9069"/>
                    <a:pt x="10653" y="9056"/>
                    <a:pt x="10640" y="9056"/>
                  </a:cubicBezTo>
                  <a:cubicBezTo>
                    <a:pt x="9634" y="8742"/>
                    <a:pt x="8886" y="7792"/>
                    <a:pt x="8886" y="6675"/>
                  </a:cubicBezTo>
                  <a:lnTo>
                    <a:pt x="8886" y="6567"/>
                  </a:lnTo>
                  <a:cubicBezTo>
                    <a:pt x="9325" y="6828"/>
                    <a:pt x="9839" y="6967"/>
                    <a:pt x="10372" y="6967"/>
                  </a:cubicBezTo>
                  <a:cubicBezTo>
                    <a:pt x="10780" y="6967"/>
                    <a:pt x="11200" y="6885"/>
                    <a:pt x="11607" y="6714"/>
                  </a:cubicBezTo>
                  <a:cubicBezTo>
                    <a:pt x="13119" y="6077"/>
                    <a:pt x="13854" y="4415"/>
                    <a:pt x="13253" y="3001"/>
                  </a:cubicBezTo>
                  <a:cubicBezTo>
                    <a:pt x="13158" y="2769"/>
                    <a:pt x="13021" y="2550"/>
                    <a:pt x="12874" y="2374"/>
                  </a:cubicBezTo>
                  <a:cubicBezTo>
                    <a:pt x="13184" y="2034"/>
                    <a:pt x="13403" y="1600"/>
                    <a:pt x="13485" y="1110"/>
                  </a:cubicBezTo>
                  <a:cubicBezTo>
                    <a:pt x="12501" y="376"/>
                    <a:pt x="11387" y="0"/>
                    <a:pt x="10365" y="0"/>
                  </a:cubicBezTo>
                  <a:close/>
                </a:path>
              </a:pathLst>
            </a:custGeom>
            <a:solidFill>
              <a:schemeClr val="accent4"/>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0;p18"/>
            <p:cNvSpPr/>
            <p:nvPr/>
          </p:nvSpPr>
          <p:spPr>
            <a:xfrm flipH="1">
              <a:off x="941413" y="1279848"/>
              <a:ext cx="1141228" cy="1161860"/>
            </a:xfrm>
            <a:custGeom>
              <a:avLst/>
              <a:gdLst/>
              <a:ahLst/>
              <a:cxnLst/>
              <a:rect l="l" t="t" r="r" b="b"/>
              <a:pathLst>
                <a:path w="10233" h="10418" extrusionOk="0">
                  <a:moveTo>
                    <a:pt x="3470" y="1"/>
                  </a:moveTo>
                  <a:cubicBezTo>
                    <a:pt x="2582" y="1"/>
                    <a:pt x="1787" y="232"/>
                    <a:pt x="1252" y="630"/>
                  </a:cubicBezTo>
                  <a:cubicBezTo>
                    <a:pt x="1239" y="630"/>
                    <a:pt x="625" y="1352"/>
                    <a:pt x="491" y="1829"/>
                  </a:cubicBezTo>
                  <a:cubicBezTo>
                    <a:pt x="1" y="3556"/>
                    <a:pt x="1196" y="5408"/>
                    <a:pt x="3172" y="5966"/>
                  </a:cubicBezTo>
                  <a:cubicBezTo>
                    <a:pt x="3554" y="6071"/>
                    <a:pt x="3936" y="6119"/>
                    <a:pt x="4307" y="6119"/>
                  </a:cubicBezTo>
                  <a:cubicBezTo>
                    <a:pt x="4517" y="6119"/>
                    <a:pt x="4724" y="6104"/>
                    <a:pt x="4926" y="6074"/>
                  </a:cubicBezTo>
                  <a:lnTo>
                    <a:pt x="4926" y="6074"/>
                  </a:lnTo>
                  <a:cubicBezTo>
                    <a:pt x="4818" y="6851"/>
                    <a:pt x="5007" y="7612"/>
                    <a:pt x="5510" y="8184"/>
                  </a:cubicBezTo>
                  <a:cubicBezTo>
                    <a:pt x="5824" y="8537"/>
                    <a:pt x="6219" y="8781"/>
                    <a:pt x="6640" y="8919"/>
                  </a:cubicBezTo>
                  <a:cubicBezTo>
                    <a:pt x="6533" y="9774"/>
                    <a:pt x="7130" y="10375"/>
                    <a:pt x="8015" y="10414"/>
                  </a:cubicBezTo>
                  <a:cubicBezTo>
                    <a:pt x="8056" y="10416"/>
                    <a:pt x="8096" y="10417"/>
                    <a:pt x="8135" y="10417"/>
                  </a:cubicBezTo>
                  <a:cubicBezTo>
                    <a:pt x="9572" y="10417"/>
                    <a:pt x="9920" y="9219"/>
                    <a:pt x="9962" y="9203"/>
                  </a:cubicBezTo>
                  <a:cubicBezTo>
                    <a:pt x="9932" y="8945"/>
                    <a:pt x="9867" y="8687"/>
                    <a:pt x="9756" y="8429"/>
                  </a:cubicBezTo>
                  <a:cubicBezTo>
                    <a:pt x="9661" y="8197"/>
                    <a:pt x="9524" y="7978"/>
                    <a:pt x="9377" y="7802"/>
                  </a:cubicBezTo>
                  <a:cubicBezTo>
                    <a:pt x="10043" y="7096"/>
                    <a:pt x="10233" y="5911"/>
                    <a:pt x="9769" y="4794"/>
                  </a:cubicBezTo>
                  <a:cubicBezTo>
                    <a:pt x="9348" y="3801"/>
                    <a:pt x="8492" y="3148"/>
                    <a:pt x="7620" y="3027"/>
                  </a:cubicBezTo>
                  <a:cubicBezTo>
                    <a:pt x="7796" y="1802"/>
                    <a:pt x="6451" y="509"/>
                    <a:pt x="4560" y="114"/>
                  </a:cubicBezTo>
                  <a:cubicBezTo>
                    <a:pt x="4189" y="37"/>
                    <a:pt x="3823" y="1"/>
                    <a:pt x="3470"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1;p18"/>
            <p:cNvSpPr/>
            <p:nvPr/>
          </p:nvSpPr>
          <p:spPr>
            <a:xfrm flipH="1">
              <a:off x="2228184" y="1736946"/>
              <a:ext cx="628440" cy="723347"/>
            </a:xfrm>
            <a:custGeom>
              <a:avLst/>
              <a:gdLst/>
              <a:ahLst/>
              <a:cxnLst/>
              <a:rect l="l" t="t" r="r" b="b"/>
              <a:pathLst>
                <a:path w="5635" h="6486" extrusionOk="0">
                  <a:moveTo>
                    <a:pt x="1797" y="1"/>
                  </a:moveTo>
                  <a:cubicBezTo>
                    <a:pt x="1686" y="1"/>
                    <a:pt x="1458" y="40"/>
                    <a:pt x="1458" y="56"/>
                  </a:cubicBezTo>
                  <a:cubicBezTo>
                    <a:pt x="736" y="245"/>
                    <a:pt x="164" y="843"/>
                    <a:pt x="53" y="1620"/>
                  </a:cubicBezTo>
                  <a:cubicBezTo>
                    <a:pt x="1" y="2136"/>
                    <a:pt x="151" y="2626"/>
                    <a:pt x="448" y="3008"/>
                  </a:cubicBezTo>
                  <a:cubicBezTo>
                    <a:pt x="259" y="3606"/>
                    <a:pt x="259" y="4246"/>
                    <a:pt x="517" y="4844"/>
                  </a:cubicBezTo>
                  <a:cubicBezTo>
                    <a:pt x="954" y="5880"/>
                    <a:pt x="1988" y="6485"/>
                    <a:pt x="3104" y="6485"/>
                  </a:cubicBezTo>
                  <a:cubicBezTo>
                    <a:pt x="3514" y="6485"/>
                    <a:pt x="3935" y="6404"/>
                    <a:pt x="4341" y="6232"/>
                  </a:cubicBezTo>
                  <a:cubicBezTo>
                    <a:pt x="4449" y="6179"/>
                    <a:pt x="4573" y="6124"/>
                    <a:pt x="4681" y="6055"/>
                  </a:cubicBezTo>
                  <a:cubicBezTo>
                    <a:pt x="4681" y="6055"/>
                    <a:pt x="4681" y="6056"/>
                    <a:pt x="4681" y="6056"/>
                  </a:cubicBezTo>
                  <a:cubicBezTo>
                    <a:pt x="4695" y="6056"/>
                    <a:pt x="5497" y="5311"/>
                    <a:pt x="5416" y="4178"/>
                  </a:cubicBezTo>
                  <a:cubicBezTo>
                    <a:pt x="5390" y="3730"/>
                    <a:pt x="5308" y="3292"/>
                    <a:pt x="5132" y="2914"/>
                  </a:cubicBezTo>
                  <a:cubicBezTo>
                    <a:pt x="5635" y="2368"/>
                    <a:pt x="5621" y="1496"/>
                    <a:pt x="5089" y="954"/>
                  </a:cubicBezTo>
                  <a:cubicBezTo>
                    <a:pt x="4799" y="656"/>
                    <a:pt x="4419" y="507"/>
                    <a:pt x="4039" y="507"/>
                  </a:cubicBezTo>
                  <a:cubicBezTo>
                    <a:pt x="3812" y="507"/>
                    <a:pt x="3584" y="560"/>
                    <a:pt x="3375" y="667"/>
                  </a:cubicBezTo>
                  <a:cubicBezTo>
                    <a:pt x="2966" y="259"/>
                    <a:pt x="2408" y="1"/>
                    <a:pt x="1797" y="1"/>
                  </a:cubicBezTo>
                  <a:close/>
                </a:path>
              </a:pathLst>
            </a:cu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 name="Straight Arrow Connector 129"/>
          <p:cNvCxnSpPr/>
          <p:nvPr/>
        </p:nvCxnSpPr>
        <p:spPr>
          <a:xfrm>
            <a:off x="3183591" y="3747463"/>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B70034F0-AFC9-4E3F-9A3D-1A2F07E29854}"/>
              </a:ext>
            </a:extLst>
          </p:cNvPr>
          <p:cNvSpPr txBox="1"/>
          <p:nvPr/>
        </p:nvSpPr>
        <p:spPr>
          <a:xfrm>
            <a:off x="2213257" y="4269512"/>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Human brain</a:t>
            </a:r>
          </a:p>
        </p:txBody>
      </p:sp>
      <p:sp>
        <p:nvSpPr>
          <p:cNvPr id="132" name="TextBox 131">
            <a:extLst>
              <a:ext uri="{FF2B5EF4-FFF2-40B4-BE49-F238E27FC236}">
                <a16:creationId xmlns:a16="http://schemas.microsoft.com/office/drawing/2014/main" id="{B70034F0-AFC9-4E3F-9A3D-1A2F07E29854}"/>
              </a:ext>
            </a:extLst>
          </p:cNvPr>
          <p:cNvSpPr txBox="1"/>
          <p:nvPr/>
        </p:nvSpPr>
        <p:spPr>
          <a:xfrm>
            <a:off x="3071724" y="3779874"/>
            <a:ext cx="1843471" cy="261610"/>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Streaming Data</a:t>
            </a:r>
          </a:p>
        </p:txBody>
      </p:sp>
      <p:pic>
        <p:nvPicPr>
          <p:cNvPr id="133" name="Picture 1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092" y="3968831"/>
            <a:ext cx="340118" cy="341483"/>
          </a:xfrm>
          <a:prstGeom prst="rect">
            <a:avLst/>
          </a:prstGeom>
        </p:spPr>
      </p:pic>
      <p:sp>
        <p:nvSpPr>
          <p:cNvPr id="134" name="TextBox 133">
            <a:extLst>
              <a:ext uri="{FF2B5EF4-FFF2-40B4-BE49-F238E27FC236}">
                <a16:creationId xmlns:a16="http://schemas.microsoft.com/office/drawing/2014/main" id="{B70034F0-AFC9-4E3F-9A3D-1A2F07E29854}"/>
              </a:ext>
            </a:extLst>
          </p:cNvPr>
          <p:cNvSpPr txBox="1"/>
          <p:nvPr/>
        </p:nvSpPr>
        <p:spPr>
          <a:xfrm>
            <a:off x="4890386" y="4333275"/>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Server</a:t>
            </a:r>
          </a:p>
        </p:txBody>
      </p:sp>
      <p:pic>
        <p:nvPicPr>
          <p:cNvPr id="135" name="Picture 1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661" y="3063086"/>
            <a:ext cx="1722249" cy="1215705"/>
          </a:xfrm>
          <a:prstGeom prst="rect">
            <a:avLst/>
          </a:prstGeom>
        </p:spPr>
      </p:pic>
      <p:pic>
        <p:nvPicPr>
          <p:cNvPr id="136" name="Picture 135"/>
          <p:cNvPicPr>
            <a:picLocks noChangeAspect="1"/>
          </p:cNvPicPr>
          <p:nvPr/>
        </p:nvPicPr>
        <p:blipFill rotWithShape="1">
          <a:blip r:embed="rId5">
            <a:extLst>
              <a:ext uri="{28A0092B-C50C-407E-A947-70E740481C1C}">
                <a14:useLocalDpi xmlns:a14="http://schemas.microsoft.com/office/drawing/2010/main" val="0"/>
              </a:ext>
            </a:extLst>
          </a:blip>
          <a:srcRect b="11537"/>
          <a:stretch/>
        </p:blipFill>
        <p:spPr>
          <a:xfrm rot="5400000">
            <a:off x="3165596" y="3207968"/>
            <a:ext cx="464865" cy="443600"/>
          </a:xfrm>
          <a:prstGeom prst="rect">
            <a:avLst/>
          </a:prstGeom>
        </p:spPr>
      </p:pic>
    </p:spTree>
    <p:extLst>
      <p:ext uri="{BB962C8B-B14F-4D97-AF65-F5344CB8AC3E}">
        <p14:creationId xmlns:p14="http://schemas.microsoft.com/office/powerpoint/2010/main" val="8418389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mdpi.com/sensors/sensors-20-02872/article_deploy/html/images/sensors-20-02872-g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674" y="1789546"/>
            <a:ext cx="4655338" cy="26938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121252" y="2467995"/>
            <a:ext cx="982269" cy="1146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6"/>
          <p:cNvSpPr/>
          <p:nvPr/>
        </p:nvSpPr>
        <p:spPr>
          <a:xfrm>
            <a:off x="3998015" y="2599497"/>
            <a:ext cx="371475"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1835012" y="1897546"/>
            <a:ext cx="1171575"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Analysis</a:t>
            </a:r>
            <a:endParaRPr lang="ar-EG" dirty="0">
              <a:solidFill>
                <a:schemeClr val="tx1"/>
              </a:solidFill>
            </a:endParaRPr>
          </a:p>
        </p:txBody>
      </p:sp>
      <p:sp>
        <p:nvSpPr>
          <p:cNvPr id="10" name="Rectangle 9"/>
          <p:cNvSpPr/>
          <p:nvPr/>
        </p:nvSpPr>
        <p:spPr>
          <a:xfrm>
            <a:off x="3447118" y="1897546"/>
            <a:ext cx="1062038" cy="466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200" dirty="0" smtClean="0">
                <a:solidFill>
                  <a:schemeClr val="tx1"/>
                </a:solidFill>
              </a:rPr>
              <a:t>Pattern Recognition </a:t>
            </a:r>
            <a:endParaRPr lang="ar-EG" sz="1200" dirty="0">
              <a:solidFill>
                <a:schemeClr val="tx1"/>
              </a:solidFill>
            </a:endParaRPr>
          </a:p>
        </p:txBody>
      </p:sp>
      <p:sp>
        <p:nvSpPr>
          <p:cNvPr id="11" name="Rectangle 10"/>
          <p:cNvSpPr/>
          <p:nvPr/>
        </p:nvSpPr>
        <p:spPr>
          <a:xfrm>
            <a:off x="4902062" y="1789546"/>
            <a:ext cx="2171699" cy="6784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Real Time Intelligent  Control System </a:t>
            </a:r>
            <a:endParaRPr lang="ar-EG" dirty="0">
              <a:solidFill>
                <a:schemeClr val="tx1"/>
              </a:solidFill>
            </a:endParaRPr>
          </a:p>
        </p:txBody>
      </p:sp>
      <p:sp>
        <p:nvSpPr>
          <p:cNvPr id="12" name="Rectangle 11"/>
          <p:cNvSpPr/>
          <p:nvPr/>
        </p:nvSpPr>
        <p:spPr>
          <a:xfrm>
            <a:off x="1901686" y="2783370"/>
            <a:ext cx="108585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solidFill>
                  <a:schemeClr val="tx1"/>
                </a:solidFill>
              </a:rPr>
              <a:t>Raw Data</a:t>
            </a:r>
          </a:p>
          <a:p>
            <a:pPr algn="ctr"/>
            <a:r>
              <a:rPr lang="en-US" dirty="0" smtClean="0">
                <a:solidFill>
                  <a:schemeClr val="tx1"/>
                </a:solidFill>
              </a:rPr>
              <a:t>from Muse </a:t>
            </a:r>
            <a:endParaRPr lang="ar-EG" dirty="0">
              <a:solidFill>
                <a:schemeClr val="tx1"/>
              </a:solidFill>
            </a:endParaRPr>
          </a:p>
        </p:txBody>
      </p:sp>
      <p:sp>
        <p:nvSpPr>
          <p:cNvPr id="13"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14" name="Rectangle 13"/>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5" name="Rectangle 14"/>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
        <p:nvSpPr>
          <p:cNvPr id="2" name="Rectangle 1"/>
          <p:cNvSpPr/>
          <p:nvPr/>
        </p:nvSpPr>
        <p:spPr>
          <a:xfrm>
            <a:off x="4902062" y="1684771"/>
            <a:ext cx="2381713" cy="914726"/>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073761" y="1658044"/>
            <a:ext cx="210014" cy="9414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02062" y="2467995"/>
            <a:ext cx="2171699" cy="13150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902062" y="1658044"/>
            <a:ext cx="2171699" cy="17484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902061" y="1658044"/>
            <a:ext cx="183229" cy="94145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5393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81430" y="1241941"/>
            <a:ext cx="3952354" cy="477054"/>
          </a:xfrm>
          <a:prstGeom prst="rect">
            <a:avLst/>
          </a:prstGeom>
          <a:noFill/>
        </p:spPr>
        <p:txBody>
          <a:bodyPr wrap="square" rtlCol="1">
            <a:spAutoFit/>
          </a:bodyPr>
          <a:lstStyle/>
          <a:p>
            <a:r>
              <a:rPr lang="en-US" sz="2500" b="1" dirty="0">
                <a:solidFill>
                  <a:schemeClr val="dk1"/>
                </a:solidFill>
                <a:latin typeface="Fira Sans" panose="020B0604020202020204" charset="0"/>
                <a:ea typeface="Fira Sans Extra Condensed"/>
                <a:cs typeface="Fira Sans Extra Condensed"/>
              </a:rPr>
              <a:t>Event-Related Potential </a:t>
            </a:r>
            <a:endParaRPr lang="ar-EG" sz="2500" b="1" dirty="0">
              <a:solidFill>
                <a:schemeClr val="dk1"/>
              </a:solidFill>
              <a:latin typeface="Fira Sans" panose="020B0604020202020204" charset="0"/>
              <a:ea typeface="Fira Sans Extra Condensed"/>
              <a:cs typeface="Fira Sans Extra Condensed"/>
            </a:endParaRPr>
          </a:p>
        </p:txBody>
      </p:sp>
      <p:sp>
        <p:nvSpPr>
          <p:cNvPr id="35" name="TextBox 34"/>
          <p:cNvSpPr txBox="1"/>
          <p:nvPr/>
        </p:nvSpPr>
        <p:spPr>
          <a:xfrm>
            <a:off x="1011217" y="1914861"/>
            <a:ext cx="5581127" cy="646331"/>
          </a:xfrm>
          <a:prstGeom prst="rect">
            <a:avLst/>
          </a:prstGeom>
          <a:noFill/>
        </p:spPr>
        <p:txBody>
          <a:bodyPr wrap="square" rtlCol="1">
            <a:spAutoFit/>
          </a:bodyPr>
          <a:lstStyle/>
          <a:p>
            <a:r>
              <a:rPr lang="en-US" sz="1800" b="1" dirty="0">
                <a:solidFill>
                  <a:schemeClr val="dk1"/>
                </a:solidFill>
                <a:latin typeface="Fira Sans" panose="020B0604020202020204" charset="0"/>
                <a:ea typeface="Fira Sans Extra Condensed"/>
                <a:cs typeface="Fira Sans Extra Condensed"/>
              </a:rPr>
              <a:t>ERPs are those EEGs that directly measure the electrical response of the cortex to </a:t>
            </a:r>
            <a:r>
              <a:rPr lang="en-US" sz="1800" b="1" dirty="0" smtClean="0">
                <a:solidFill>
                  <a:schemeClr val="dk1"/>
                </a:solidFill>
                <a:latin typeface="Fira Sans" panose="020B0604020202020204" charset="0"/>
                <a:ea typeface="Fira Sans Extra Condensed"/>
                <a:cs typeface="Fira Sans Extra Condensed"/>
              </a:rPr>
              <a:t>specific events</a:t>
            </a:r>
            <a:r>
              <a:rPr lang="en-US" sz="1050" dirty="0">
                <a:latin typeface="Fira Sans" panose="020B0604020202020204" charset="0"/>
              </a:rPr>
              <a:t>.</a:t>
            </a:r>
            <a:endParaRPr lang="ar-EG" sz="1050" dirty="0">
              <a:latin typeface="Fira Sans" panose="020B0604020202020204" charset="0"/>
            </a:endParaRPr>
          </a:p>
        </p:txBody>
      </p:sp>
      <p:sp>
        <p:nvSpPr>
          <p:cNvPr id="36" name="TextBox 35"/>
          <p:cNvSpPr txBox="1"/>
          <p:nvPr/>
        </p:nvSpPr>
        <p:spPr>
          <a:xfrm>
            <a:off x="1708733" y="2746819"/>
            <a:ext cx="1426994" cy="369332"/>
          </a:xfrm>
          <a:prstGeom prst="rect">
            <a:avLst/>
          </a:prstGeom>
          <a:noFill/>
        </p:spPr>
        <p:txBody>
          <a:bodyPr wrap="none" rtlCol="1">
            <a:spAutoFit/>
          </a:bodyPr>
          <a:lstStyle/>
          <a:p>
            <a:pPr marL="285750" indent="-285750">
              <a:buFont typeface="Arial" panose="020B0604020202020204" pitchFamily="34" charset="0"/>
              <a:buChar char="•"/>
            </a:pPr>
            <a:r>
              <a:rPr lang="en-US" sz="1800" b="1" dirty="0" smtClean="0">
                <a:solidFill>
                  <a:schemeClr val="dk1"/>
                </a:solidFill>
                <a:latin typeface="Fira Sans" panose="020B0604020202020204" charset="0"/>
                <a:ea typeface="Fira Sans Extra Condensed"/>
                <a:cs typeface="Fira Sans Extra Condensed"/>
              </a:rPr>
              <a:t>Sensory </a:t>
            </a:r>
            <a:r>
              <a:rPr lang="en-US" dirty="0" smtClean="0">
                <a:latin typeface="Fira Sans" panose="020B0604020202020204" charset="0"/>
              </a:rPr>
              <a:t> </a:t>
            </a:r>
            <a:endParaRPr lang="ar-EG" dirty="0">
              <a:latin typeface="Fira Sans" panose="020B0604020202020204" charset="0"/>
            </a:endParaRPr>
          </a:p>
        </p:txBody>
      </p:sp>
      <p:sp>
        <p:nvSpPr>
          <p:cNvPr id="37" name="TextBox 36"/>
          <p:cNvSpPr txBox="1"/>
          <p:nvPr/>
        </p:nvSpPr>
        <p:spPr>
          <a:xfrm>
            <a:off x="1708731" y="3190382"/>
            <a:ext cx="3240150" cy="369332"/>
          </a:xfrm>
          <a:prstGeom prst="rect">
            <a:avLst/>
          </a:prstGeom>
          <a:noFill/>
        </p:spPr>
        <p:txBody>
          <a:bodyPr wrap="square" rtlCol="1">
            <a:spAutoFit/>
          </a:bodyPr>
          <a:lstStyle/>
          <a:p>
            <a:pPr marL="285750" indent="-285750">
              <a:buFont typeface="Arial" panose="020B0604020202020204" pitchFamily="34" charset="0"/>
              <a:buChar char="•"/>
            </a:pPr>
            <a:r>
              <a:rPr lang="en-US" sz="1800" b="1" dirty="0" smtClean="0">
                <a:solidFill>
                  <a:schemeClr val="dk1"/>
                </a:solidFill>
                <a:latin typeface="Fira Sans" panose="020B0604020202020204" charset="0"/>
                <a:ea typeface="Fira Sans Extra Condensed"/>
                <a:cs typeface="Fira Sans Extra Condensed"/>
              </a:rPr>
              <a:t>Motor  :  Related to (BCI )</a:t>
            </a:r>
            <a:r>
              <a:rPr lang="en-US" dirty="0" smtClean="0">
                <a:latin typeface="Fira Sans" panose="020B0604020202020204" charset="0"/>
              </a:rPr>
              <a:t> </a:t>
            </a:r>
            <a:endParaRPr lang="ar-EG" dirty="0">
              <a:latin typeface="Fira Sans" panose="020B0604020202020204" charset="0"/>
            </a:endParaRPr>
          </a:p>
        </p:txBody>
      </p:sp>
      <p:grpSp>
        <p:nvGrpSpPr>
          <p:cNvPr id="38" name="Google Shape;1342;p39"/>
          <p:cNvGrpSpPr/>
          <p:nvPr/>
        </p:nvGrpSpPr>
        <p:grpSpPr>
          <a:xfrm>
            <a:off x="6609841" y="1505236"/>
            <a:ext cx="1428799" cy="3221831"/>
            <a:chOff x="2648375" y="238125"/>
            <a:chExt cx="2323250" cy="5238750"/>
          </a:xfrm>
        </p:grpSpPr>
        <p:sp>
          <p:nvSpPr>
            <p:cNvPr id="39" name="Google Shape;1343;p39"/>
            <p:cNvSpPr/>
            <p:nvPr/>
          </p:nvSpPr>
          <p:spPr>
            <a:xfrm>
              <a:off x="2798225" y="789450"/>
              <a:ext cx="1703250" cy="1597775"/>
            </a:xfrm>
            <a:custGeom>
              <a:avLst/>
              <a:gdLst/>
              <a:ahLst/>
              <a:cxnLst/>
              <a:rect l="l" t="t" r="r" b="b"/>
              <a:pathLst>
                <a:path w="68130" h="63911" extrusionOk="0">
                  <a:moveTo>
                    <a:pt x="4377" y="1"/>
                  </a:moveTo>
                  <a:lnTo>
                    <a:pt x="4227" y="9"/>
                  </a:lnTo>
                  <a:lnTo>
                    <a:pt x="4078" y="25"/>
                  </a:lnTo>
                  <a:lnTo>
                    <a:pt x="3928" y="42"/>
                  </a:lnTo>
                  <a:lnTo>
                    <a:pt x="3779" y="67"/>
                  </a:lnTo>
                  <a:lnTo>
                    <a:pt x="3629" y="100"/>
                  </a:lnTo>
                  <a:lnTo>
                    <a:pt x="3488" y="142"/>
                  </a:lnTo>
                  <a:lnTo>
                    <a:pt x="3347" y="192"/>
                  </a:lnTo>
                  <a:lnTo>
                    <a:pt x="3206" y="241"/>
                  </a:lnTo>
                  <a:lnTo>
                    <a:pt x="3065" y="299"/>
                  </a:lnTo>
                  <a:lnTo>
                    <a:pt x="2932" y="366"/>
                  </a:lnTo>
                  <a:lnTo>
                    <a:pt x="2799" y="441"/>
                  </a:lnTo>
                  <a:lnTo>
                    <a:pt x="2675" y="515"/>
                  </a:lnTo>
                  <a:lnTo>
                    <a:pt x="2550" y="598"/>
                  </a:lnTo>
                  <a:lnTo>
                    <a:pt x="2426" y="690"/>
                  </a:lnTo>
                  <a:lnTo>
                    <a:pt x="2309" y="781"/>
                  </a:lnTo>
                  <a:lnTo>
                    <a:pt x="2193" y="881"/>
                  </a:lnTo>
                  <a:lnTo>
                    <a:pt x="2085" y="989"/>
                  </a:lnTo>
                  <a:lnTo>
                    <a:pt x="1977" y="1105"/>
                  </a:lnTo>
                  <a:lnTo>
                    <a:pt x="1877" y="1221"/>
                  </a:lnTo>
                  <a:lnTo>
                    <a:pt x="1778" y="1346"/>
                  </a:lnTo>
                  <a:lnTo>
                    <a:pt x="1687" y="1470"/>
                  </a:lnTo>
                  <a:lnTo>
                    <a:pt x="1603" y="1611"/>
                  </a:lnTo>
                  <a:lnTo>
                    <a:pt x="1379" y="2002"/>
                  </a:lnTo>
                  <a:lnTo>
                    <a:pt x="1155" y="2417"/>
                  </a:lnTo>
                  <a:lnTo>
                    <a:pt x="948" y="2849"/>
                  </a:lnTo>
                  <a:lnTo>
                    <a:pt x="840" y="3081"/>
                  </a:lnTo>
                  <a:lnTo>
                    <a:pt x="748" y="3314"/>
                  </a:lnTo>
                  <a:lnTo>
                    <a:pt x="649" y="3546"/>
                  </a:lnTo>
                  <a:lnTo>
                    <a:pt x="566" y="3787"/>
                  </a:lnTo>
                  <a:lnTo>
                    <a:pt x="474" y="4028"/>
                  </a:lnTo>
                  <a:lnTo>
                    <a:pt x="400" y="4285"/>
                  </a:lnTo>
                  <a:lnTo>
                    <a:pt x="325" y="4534"/>
                  </a:lnTo>
                  <a:lnTo>
                    <a:pt x="258" y="4792"/>
                  </a:lnTo>
                  <a:lnTo>
                    <a:pt x="200" y="5057"/>
                  </a:lnTo>
                  <a:lnTo>
                    <a:pt x="142" y="5323"/>
                  </a:lnTo>
                  <a:lnTo>
                    <a:pt x="101" y="5589"/>
                  </a:lnTo>
                  <a:lnTo>
                    <a:pt x="59" y="5863"/>
                  </a:lnTo>
                  <a:lnTo>
                    <a:pt x="34" y="6137"/>
                  </a:lnTo>
                  <a:lnTo>
                    <a:pt x="9" y="6411"/>
                  </a:lnTo>
                  <a:lnTo>
                    <a:pt x="1" y="6693"/>
                  </a:lnTo>
                  <a:lnTo>
                    <a:pt x="1" y="6984"/>
                  </a:lnTo>
                  <a:lnTo>
                    <a:pt x="9" y="7266"/>
                  </a:lnTo>
                  <a:lnTo>
                    <a:pt x="34" y="7557"/>
                  </a:lnTo>
                  <a:lnTo>
                    <a:pt x="67" y="7847"/>
                  </a:lnTo>
                  <a:lnTo>
                    <a:pt x="109" y="8138"/>
                  </a:lnTo>
                  <a:lnTo>
                    <a:pt x="167" y="8437"/>
                  </a:lnTo>
                  <a:lnTo>
                    <a:pt x="233" y="8736"/>
                  </a:lnTo>
                  <a:lnTo>
                    <a:pt x="308" y="9035"/>
                  </a:lnTo>
                  <a:lnTo>
                    <a:pt x="408" y="9333"/>
                  </a:lnTo>
                  <a:lnTo>
                    <a:pt x="516" y="9632"/>
                  </a:lnTo>
                  <a:lnTo>
                    <a:pt x="640" y="9940"/>
                  </a:lnTo>
                  <a:lnTo>
                    <a:pt x="765" y="10205"/>
                  </a:lnTo>
                  <a:lnTo>
                    <a:pt x="906" y="10471"/>
                  </a:lnTo>
                  <a:lnTo>
                    <a:pt x="1080" y="10745"/>
                  </a:lnTo>
                  <a:lnTo>
                    <a:pt x="1271" y="11019"/>
                  </a:lnTo>
                  <a:lnTo>
                    <a:pt x="1479" y="11293"/>
                  </a:lnTo>
                  <a:lnTo>
                    <a:pt x="1703" y="11575"/>
                  </a:lnTo>
                  <a:lnTo>
                    <a:pt x="1952" y="11849"/>
                  </a:lnTo>
                  <a:lnTo>
                    <a:pt x="2218" y="12132"/>
                  </a:lnTo>
                  <a:lnTo>
                    <a:pt x="2500" y="12422"/>
                  </a:lnTo>
                  <a:lnTo>
                    <a:pt x="2799" y="12705"/>
                  </a:lnTo>
                  <a:lnTo>
                    <a:pt x="3106" y="12995"/>
                  </a:lnTo>
                  <a:lnTo>
                    <a:pt x="3438" y="13277"/>
                  </a:lnTo>
                  <a:lnTo>
                    <a:pt x="3779" y="13568"/>
                  </a:lnTo>
                  <a:lnTo>
                    <a:pt x="4136" y="13850"/>
                  </a:lnTo>
                  <a:lnTo>
                    <a:pt x="4501" y="14141"/>
                  </a:lnTo>
                  <a:lnTo>
                    <a:pt x="4875" y="14432"/>
                  </a:lnTo>
                  <a:lnTo>
                    <a:pt x="5265" y="14722"/>
                  </a:lnTo>
                  <a:lnTo>
                    <a:pt x="5664" y="15005"/>
                  </a:lnTo>
                  <a:lnTo>
                    <a:pt x="6071" y="15295"/>
                  </a:lnTo>
                  <a:lnTo>
                    <a:pt x="6486" y="15577"/>
                  </a:lnTo>
                  <a:lnTo>
                    <a:pt x="6909" y="15860"/>
                  </a:lnTo>
                  <a:lnTo>
                    <a:pt x="7341" y="16142"/>
                  </a:lnTo>
                  <a:lnTo>
                    <a:pt x="8221" y="16707"/>
                  </a:lnTo>
                  <a:lnTo>
                    <a:pt x="9118" y="17255"/>
                  </a:lnTo>
                  <a:lnTo>
                    <a:pt x="10023" y="17794"/>
                  </a:lnTo>
                  <a:lnTo>
                    <a:pt x="10936" y="18318"/>
                  </a:lnTo>
                  <a:lnTo>
                    <a:pt x="11850" y="18832"/>
                  </a:lnTo>
                  <a:lnTo>
                    <a:pt x="12755" y="19331"/>
                  </a:lnTo>
                  <a:lnTo>
                    <a:pt x="13651" y="19804"/>
                  </a:lnTo>
                  <a:lnTo>
                    <a:pt x="14523" y="20261"/>
                  </a:lnTo>
                  <a:lnTo>
                    <a:pt x="15370" y="20701"/>
                  </a:lnTo>
                  <a:lnTo>
                    <a:pt x="16184" y="21107"/>
                  </a:lnTo>
                  <a:lnTo>
                    <a:pt x="16956" y="21489"/>
                  </a:lnTo>
                  <a:lnTo>
                    <a:pt x="18376" y="22179"/>
                  </a:lnTo>
                  <a:lnTo>
                    <a:pt x="19555" y="22735"/>
                  </a:lnTo>
                  <a:lnTo>
                    <a:pt x="20468" y="23158"/>
                  </a:lnTo>
                  <a:lnTo>
                    <a:pt x="21257" y="23507"/>
                  </a:lnTo>
                  <a:lnTo>
                    <a:pt x="29187" y="27493"/>
                  </a:lnTo>
                  <a:lnTo>
                    <a:pt x="29727" y="32599"/>
                  </a:lnTo>
                  <a:lnTo>
                    <a:pt x="30291" y="37864"/>
                  </a:lnTo>
                  <a:lnTo>
                    <a:pt x="30947" y="43933"/>
                  </a:lnTo>
                  <a:lnTo>
                    <a:pt x="31296" y="47030"/>
                  </a:lnTo>
                  <a:lnTo>
                    <a:pt x="31645" y="50044"/>
                  </a:lnTo>
                  <a:lnTo>
                    <a:pt x="31977" y="52892"/>
                  </a:lnTo>
                  <a:lnTo>
                    <a:pt x="32292" y="55466"/>
                  </a:lnTo>
                  <a:lnTo>
                    <a:pt x="32575" y="57675"/>
                  </a:lnTo>
                  <a:lnTo>
                    <a:pt x="32699" y="58613"/>
                  </a:lnTo>
                  <a:lnTo>
                    <a:pt x="32815" y="59427"/>
                  </a:lnTo>
                  <a:lnTo>
                    <a:pt x="32923" y="60108"/>
                  </a:lnTo>
                  <a:lnTo>
                    <a:pt x="33023" y="60631"/>
                  </a:lnTo>
                  <a:lnTo>
                    <a:pt x="33065" y="60839"/>
                  </a:lnTo>
                  <a:lnTo>
                    <a:pt x="33098" y="60996"/>
                  </a:lnTo>
                  <a:lnTo>
                    <a:pt x="33131" y="61121"/>
                  </a:lnTo>
                  <a:lnTo>
                    <a:pt x="33164" y="61196"/>
                  </a:lnTo>
                  <a:lnTo>
                    <a:pt x="33181" y="61221"/>
                  </a:lnTo>
                  <a:lnTo>
                    <a:pt x="33206" y="61246"/>
                  </a:lnTo>
                  <a:lnTo>
                    <a:pt x="33289" y="61295"/>
                  </a:lnTo>
                  <a:lnTo>
                    <a:pt x="33405" y="61354"/>
                  </a:lnTo>
                  <a:lnTo>
                    <a:pt x="33546" y="61403"/>
                  </a:lnTo>
                  <a:lnTo>
                    <a:pt x="33720" y="61461"/>
                  </a:lnTo>
                  <a:lnTo>
                    <a:pt x="33928" y="61511"/>
                  </a:lnTo>
                  <a:lnTo>
                    <a:pt x="34169" y="61569"/>
                  </a:lnTo>
                  <a:lnTo>
                    <a:pt x="34426" y="61628"/>
                  </a:lnTo>
                  <a:lnTo>
                    <a:pt x="35032" y="61735"/>
                  </a:lnTo>
                  <a:lnTo>
                    <a:pt x="35738" y="61852"/>
                  </a:lnTo>
                  <a:lnTo>
                    <a:pt x="36527" y="61968"/>
                  </a:lnTo>
                  <a:lnTo>
                    <a:pt x="37391" y="62084"/>
                  </a:lnTo>
                  <a:lnTo>
                    <a:pt x="38329" y="62200"/>
                  </a:lnTo>
                  <a:lnTo>
                    <a:pt x="39333" y="62308"/>
                  </a:lnTo>
                  <a:lnTo>
                    <a:pt x="40380" y="62425"/>
                  </a:lnTo>
                  <a:lnTo>
                    <a:pt x="41476" y="62541"/>
                  </a:lnTo>
                  <a:lnTo>
                    <a:pt x="43759" y="62757"/>
                  </a:lnTo>
                  <a:lnTo>
                    <a:pt x="46109" y="62964"/>
                  </a:lnTo>
                  <a:lnTo>
                    <a:pt x="48450" y="63164"/>
                  </a:lnTo>
                  <a:lnTo>
                    <a:pt x="50709" y="63338"/>
                  </a:lnTo>
                  <a:lnTo>
                    <a:pt x="52826" y="63504"/>
                  </a:lnTo>
                  <a:lnTo>
                    <a:pt x="54711" y="63637"/>
                  </a:lnTo>
                  <a:lnTo>
                    <a:pt x="57534" y="63836"/>
                  </a:lnTo>
                  <a:lnTo>
                    <a:pt x="58597" y="63911"/>
                  </a:lnTo>
                  <a:lnTo>
                    <a:pt x="68129" y="23856"/>
                  </a:lnTo>
                  <a:lnTo>
                    <a:pt x="62782" y="11326"/>
                  </a:lnTo>
                  <a:lnTo>
                    <a:pt x="29511" y="11442"/>
                  </a:lnTo>
                  <a:lnTo>
                    <a:pt x="5871" y="324"/>
                  </a:lnTo>
                  <a:lnTo>
                    <a:pt x="5722" y="258"/>
                  </a:lnTo>
                  <a:lnTo>
                    <a:pt x="5581" y="200"/>
                  </a:lnTo>
                  <a:lnTo>
                    <a:pt x="5431" y="150"/>
                  </a:lnTo>
                  <a:lnTo>
                    <a:pt x="5282" y="108"/>
                  </a:lnTo>
                  <a:lnTo>
                    <a:pt x="5132" y="75"/>
                  </a:lnTo>
                  <a:lnTo>
                    <a:pt x="4975" y="42"/>
                  </a:lnTo>
                  <a:lnTo>
                    <a:pt x="4825" y="25"/>
                  </a:lnTo>
                  <a:lnTo>
                    <a:pt x="4676" y="9"/>
                  </a:lnTo>
                  <a:lnTo>
                    <a:pt x="4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44;p39"/>
            <p:cNvSpPr/>
            <p:nvPr/>
          </p:nvSpPr>
          <p:spPr>
            <a:xfrm>
              <a:off x="2700875" y="772425"/>
              <a:ext cx="1403500" cy="903625"/>
            </a:xfrm>
            <a:custGeom>
              <a:avLst/>
              <a:gdLst/>
              <a:ahLst/>
              <a:cxnLst/>
              <a:rect l="l" t="t" r="r" b="b"/>
              <a:pathLst>
                <a:path w="56140" h="36145" extrusionOk="0">
                  <a:moveTo>
                    <a:pt x="7108" y="1"/>
                  </a:moveTo>
                  <a:lnTo>
                    <a:pt x="6760" y="17"/>
                  </a:lnTo>
                  <a:lnTo>
                    <a:pt x="6411" y="50"/>
                  </a:lnTo>
                  <a:lnTo>
                    <a:pt x="6070" y="92"/>
                  </a:lnTo>
                  <a:lnTo>
                    <a:pt x="5730" y="158"/>
                  </a:lnTo>
                  <a:lnTo>
                    <a:pt x="5390" y="241"/>
                  </a:lnTo>
                  <a:lnTo>
                    <a:pt x="5057" y="341"/>
                  </a:lnTo>
                  <a:lnTo>
                    <a:pt x="4725" y="449"/>
                  </a:lnTo>
                  <a:lnTo>
                    <a:pt x="4401" y="582"/>
                  </a:lnTo>
                  <a:lnTo>
                    <a:pt x="4086" y="723"/>
                  </a:lnTo>
                  <a:lnTo>
                    <a:pt x="3779" y="881"/>
                  </a:lnTo>
                  <a:lnTo>
                    <a:pt x="3480" y="1055"/>
                  </a:lnTo>
                  <a:lnTo>
                    <a:pt x="3181" y="1246"/>
                  </a:lnTo>
                  <a:lnTo>
                    <a:pt x="2899" y="1445"/>
                  </a:lnTo>
                  <a:lnTo>
                    <a:pt x="2616" y="1661"/>
                  </a:lnTo>
                  <a:lnTo>
                    <a:pt x="2351" y="1894"/>
                  </a:lnTo>
                  <a:lnTo>
                    <a:pt x="2093" y="2143"/>
                  </a:lnTo>
                  <a:lnTo>
                    <a:pt x="1852" y="2400"/>
                  </a:lnTo>
                  <a:lnTo>
                    <a:pt x="1620" y="2674"/>
                  </a:lnTo>
                  <a:lnTo>
                    <a:pt x="1396" y="2957"/>
                  </a:lnTo>
                  <a:lnTo>
                    <a:pt x="1188" y="3264"/>
                  </a:lnTo>
                  <a:lnTo>
                    <a:pt x="997" y="3571"/>
                  </a:lnTo>
                  <a:lnTo>
                    <a:pt x="814" y="3903"/>
                  </a:lnTo>
                  <a:lnTo>
                    <a:pt x="648" y="4235"/>
                  </a:lnTo>
                  <a:lnTo>
                    <a:pt x="507" y="4576"/>
                  </a:lnTo>
                  <a:lnTo>
                    <a:pt x="383" y="4916"/>
                  </a:lnTo>
                  <a:lnTo>
                    <a:pt x="275" y="5257"/>
                  </a:lnTo>
                  <a:lnTo>
                    <a:pt x="183" y="5605"/>
                  </a:lnTo>
                  <a:lnTo>
                    <a:pt x="109" y="5954"/>
                  </a:lnTo>
                  <a:lnTo>
                    <a:pt x="59" y="6311"/>
                  </a:lnTo>
                  <a:lnTo>
                    <a:pt x="17" y="6660"/>
                  </a:lnTo>
                  <a:lnTo>
                    <a:pt x="1" y="7009"/>
                  </a:lnTo>
                  <a:lnTo>
                    <a:pt x="1" y="7366"/>
                  </a:lnTo>
                  <a:lnTo>
                    <a:pt x="17" y="7714"/>
                  </a:lnTo>
                  <a:lnTo>
                    <a:pt x="42" y="8055"/>
                  </a:lnTo>
                  <a:lnTo>
                    <a:pt x="92" y="8404"/>
                  </a:lnTo>
                  <a:lnTo>
                    <a:pt x="158" y="8744"/>
                  </a:lnTo>
                  <a:lnTo>
                    <a:pt x="242" y="9084"/>
                  </a:lnTo>
                  <a:lnTo>
                    <a:pt x="333" y="9417"/>
                  </a:lnTo>
                  <a:lnTo>
                    <a:pt x="449" y="9749"/>
                  </a:lnTo>
                  <a:lnTo>
                    <a:pt x="574" y="10064"/>
                  </a:lnTo>
                  <a:lnTo>
                    <a:pt x="723" y="10388"/>
                  </a:lnTo>
                  <a:lnTo>
                    <a:pt x="881" y="10695"/>
                  </a:lnTo>
                  <a:lnTo>
                    <a:pt x="1055" y="10994"/>
                  </a:lnTo>
                  <a:lnTo>
                    <a:pt x="1238" y="11293"/>
                  </a:lnTo>
                  <a:lnTo>
                    <a:pt x="1445" y="11575"/>
                  </a:lnTo>
                  <a:lnTo>
                    <a:pt x="1661" y="11858"/>
                  </a:lnTo>
                  <a:lnTo>
                    <a:pt x="1894" y="12123"/>
                  </a:lnTo>
                  <a:lnTo>
                    <a:pt x="2143" y="12381"/>
                  </a:lnTo>
                  <a:lnTo>
                    <a:pt x="2400" y="12622"/>
                  </a:lnTo>
                  <a:lnTo>
                    <a:pt x="2674" y="12854"/>
                  </a:lnTo>
                  <a:lnTo>
                    <a:pt x="2957" y="13078"/>
                  </a:lnTo>
                  <a:lnTo>
                    <a:pt x="3256" y="13286"/>
                  </a:lnTo>
                  <a:lnTo>
                    <a:pt x="3571" y="13477"/>
                  </a:lnTo>
                  <a:lnTo>
                    <a:pt x="3895" y="13660"/>
                  </a:lnTo>
                  <a:lnTo>
                    <a:pt x="45561" y="35331"/>
                  </a:lnTo>
                  <a:lnTo>
                    <a:pt x="45893" y="35489"/>
                  </a:lnTo>
                  <a:lnTo>
                    <a:pt x="46233" y="35638"/>
                  </a:lnTo>
                  <a:lnTo>
                    <a:pt x="46574" y="35763"/>
                  </a:lnTo>
                  <a:lnTo>
                    <a:pt x="46922" y="35871"/>
                  </a:lnTo>
                  <a:lnTo>
                    <a:pt x="47271" y="35962"/>
                  </a:lnTo>
                  <a:lnTo>
                    <a:pt x="47620" y="36029"/>
                  </a:lnTo>
                  <a:lnTo>
                    <a:pt x="47969" y="36087"/>
                  </a:lnTo>
                  <a:lnTo>
                    <a:pt x="48326" y="36120"/>
                  </a:lnTo>
                  <a:lnTo>
                    <a:pt x="48674" y="36145"/>
                  </a:lnTo>
                  <a:lnTo>
                    <a:pt x="49023" y="36145"/>
                  </a:lnTo>
                  <a:lnTo>
                    <a:pt x="49372" y="36128"/>
                  </a:lnTo>
                  <a:lnTo>
                    <a:pt x="49721" y="36095"/>
                  </a:lnTo>
                  <a:lnTo>
                    <a:pt x="50061" y="36054"/>
                  </a:lnTo>
                  <a:lnTo>
                    <a:pt x="50410" y="35987"/>
                  </a:lnTo>
                  <a:lnTo>
                    <a:pt x="50742" y="35904"/>
                  </a:lnTo>
                  <a:lnTo>
                    <a:pt x="51074" y="35813"/>
                  </a:lnTo>
                  <a:lnTo>
                    <a:pt x="51406" y="35696"/>
                  </a:lnTo>
                  <a:lnTo>
                    <a:pt x="51730" y="35572"/>
                  </a:lnTo>
                  <a:lnTo>
                    <a:pt x="52046" y="35422"/>
                  </a:lnTo>
                  <a:lnTo>
                    <a:pt x="52353" y="35265"/>
                  </a:lnTo>
                  <a:lnTo>
                    <a:pt x="52660" y="35090"/>
                  </a:lnTo>
                  <a:lnTo>
                    <a:pt x="52951" y="34908"/>
                  </a:lnTo>
                  <a:lnTo>
                    <a:pt x="53241" y="34700"/>
                  </a:lnTo>
                  <a:lnTo>
                    <a:pt x="53515" y="34484"/>
                  </a:lnTo>
                  <a:lnTo>
                    <a:pt x="53781" y="34252"/>
                  </a:lnTo>
                  <a:lnTo>
                    <a:pt x="54038" y="34011"/>
                  </a:lnTo>
                  <a:lnTo>
                    <a:pt x="54279" y="33745"/>
                  </a:lnTo>
                  <a:lnTo>
                    <a:pt x="54520" y="33471"/>
                  </a:lnTo>
                  <a:lnTo>
                    <a:pt x="54736" y="33189"/>
                  </a:lnTo>
                  <a:lnTo>
                    <a:pt x="54943" y="32890"/>
                  </a:lnTo>
                  <a:lnTo>
                    <a:pt x="55143" y="32574"/>
                  </a:lnTo>
                  <a:lnTo>
                    <a:pt x="55317" y="32251"/>
                  </a:lnTo>
                  <a:lnTo>
                    <a:pt x="55483" y="31910"/>
                  </a:lnTo>
                  <a:lnTo>
                    <a:pt x="55633" y="31578"/>
                  </a:lnTo>
                  <a:lnTo>
                    <a:pt x="55757" y="31229"/>
                  </a:lnTo>
                  <a:lnTo>
                    <a:pt x="55865" y="30889"/>
                  </a:lnTo>
                  <a:lnTo>
                    <a:pt x="55956" y="30540"/>
                  </a:lnTo>
                  <a:lnTo>
                    <a:pt x="56023" y="30191"/>
                  </a:lnTo>
                  <a:lnTo>
                    <a:pt x="56081" y="29834"/>
                  </a:lnTo>
                  <a:lnTo>
                    <a:pt x="56114" y="29486"/>
                  </a:lnTo>
                  <a:lnTo>
                    <a:pt x="56131" y="29137"/>
                  </a:lnTo>
                  <a:lnTo>
                    <a:pt x="56139" y="28780"/>
                  </a:lnTo>
                  <a:lnTo>
                    <a:pt x="56122" y="28431"/>
                  </a:lnTo>
                  <a:lnTo>
                    <a:pt x="56089" y="28091"/>
                  </a:lnTo>
                  <a:lnTo>
                    <a:pt x="56039" y="27742"/>
                  </a:lnTo>
                  <a:lnTo>
                    <a:pt x="55981" y="27401"/>
                  </a:lnTo>
                  <a:lnTo>
                    <a:pt x="55898" y="27061"/>
                  </a:lnTo>
                  <a:lnTo>
                    <a:pt x="55799" y="26729"/>
                  </a:lnTo>
                  <a:lnTo>
                    <a:pt x="55691" y="26397"/>
                  </a:lnTo>
                  <a:lnTo>
                    <a:pt x="55558" y="26081"/>
                  </a:lnTo>
                  <a:lnTo>
                    <a:pt x="55417" y="25757"/>
                  </a:lnTo>
                  <a:lnTo>
                    <a:pt x="55259" y="25450"/>
                  </a:lnTo>
                  <a:lnTo>
                    <a:pt x="55085" y="25151"/>
                  </a:lnTo>
                  <a:lnTo>
                    <a:pt x="54894" y="24852"/>
                  </a:lnTo>
                  <a:lnTo>
                    <a:pt x="54694" y="24570"/>
                  </a:lnTo>
                  <a:lnTo>
                    <a:pt x="54478" y="24288"/>
                  </a:lnTo>
                  <a:lnTo>
                    <a:pt x="54246" y="24022"/>
                  </a:lnTo>
                  <a:lnTo>
                    <a:pt x="53997" y="23773"/>
                  </a:lnTo>
                  <a:lnTo>
                    <a:pt x="53739" y="23524"/>
                  </a:lnTo>
                  <a:lnTo>
                    <a:pt x="53465" y="23291"/>
                  </a:lnTo>
                  <a:lnTo>
                    <a:pt x="53175" y="23067"/>
                  </a:lnTo>
                  <a:lnTo>
                    <a:pt x="52876" y="22860"/>
                  </a:lnTo>
                  <a:lnTo>
                    <a:pt x="52569" y="22669"/>
                  </a:lnTo>
                  <a:lnTo>
                    <a:pt x="52236" y="22486"/>
                  </a:lnTo>
                  <a:lnTo>
                    <a:pt x="10579" y="814"/>
                  </a:lnTo>
                  <a:lnTo>
                    <a:pt x="10239" y="657"/>
                  </a:lnTo>
                  <a:lnTo>
                    <a:pt x="9898" y="507"/>
                  </a:lnTo>
                  <a:lnTo>
                    <a:pt x="9558" y="383"/>
                  </a:lnTo>
                  <a:lnTo>
                    <a:pt x="9209" y="275"/>
                  </a:lnTo>
                  <a:lnTo>
                    <a:pt x="8869" y="183"/>
                  </a:lnTo>
                  <a:lnTo>
                    <a:pt x="8512" y="117"/>
                  </a:lnTo>
                  <a:lnTo>
                    <a:pt x="8163" y="59"/>
                  </a:lnTo>
                  <a:lnTo>
                    <a:pt x="7814" y="26"/>
                  </a:lnTo>
                  <a:lnTo>
                    <a:pt x="7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45;p39"/>
            <p:cNvSpPr/>
            <p:nvPr/>
          </p:nvSpPr>
          <p:spPr>
            <a:xfrm>
              <a:off x="2965125" y="515850"/>
              <a:ext cx="1403500" cy="903625"/>
            </a:xfrm>
            <a:custGeom>
              <a:avLst/>
              <a:gdLst/>
              <a:ahLst/>
              <a:cxnLst/>
              <a:rect l="l" t="t" r="r" b="b"/>
              <a:pathLst>
                <a:path w="56140" h="36145" extrusionOk="0">
                  <a:moveTo>
                    <a:pt x="7117" y="1"/>
                  </a:moveTo>
                  <a:lnTo>
                    <a:pt x="6768" y="17"/>
                  </a:lnTo>
                  <a:lnTo>
                    <a:pt x="6419" y="51"/>
                  </a:lnTo>
                  <a:lnTo>
                    <a:pt x="6079" y="92"/>
                  </a:lnTo>
                  <a:lnTo>
                    <a:pt x="5738" y="159"/>
                  </a:lnTo>
                  <a:lnTo>
                    <a:pt x="5398" y="242"/>
                  </a:lnTo>
                  <a:lnTo>
                    <a:pt x="5066" y="333"/>
                  </a:lnTo>
                  <a:lnTo>
                    <a:pt x="4734" y="449"/>
                  </a:lnTo>
                  <a:lnTo>
                    <a:pt x="4410" y="574"/>
                  </a:lnTo>
                  <a:lnTo>
                    <a:pt x="4094" y="723"/>
                  </a:lnTo>
                  <a:lnTo>
                    <a:pt x="3787" y="881"/>
                  </a:lnTo>
                  <a:lnTo>
                    <a:pt x="3480" y="1055"/>
                  </a:lnTo>
                  <a:lnTo>
                    <a:pt x="3189" y="1238"/>
                  </a:lnTo>
                  <a:lnTo>
                    <a:pt x="2907" y="1446"/>
                  </a:lnTo>
                  <a:lnTo>
                    <a:pt x="2625" y="1661"/>
                  </a:lnTo>
                  <a:lnTo>
                    <a:pt x="2359" y="1894"/>
                  </a:lnTo>
                  <a:lnTo>
                    <a:pt x="2101" y="2143"/>
                  </a:lnTo>
                  <a:lnTo>
                    <a:pt x="1861" y="2400"/>
                  </a:lnTo>
                  <a:lnTo>
                    <a:pt x="1628" y="2674"/>
                  </a:lnTo>
                  <a:lnTo>
                    <a:pt x="1404" y="2957"/>
                  </a:lnTo>
                  <a:lnTo>
                    <a:pt x="1196" y="3256"/>
                  </a:lnTo>
                  <a:lnTo>
                    <a:pt x="1005" y="3571"/>
                  </a:lnTo>
                  <a:lnTo>
                    <a:pt x="823" y="3895"/>
                  </a:lnTo>
                  <a:lnTo>
                    <a:pt x="657" y="4235"/>
                  </a:lnTo>
                  <a:lnTo>
                    <a:pt x="516" y="4576"/>
                  </a:lnTo>
                  <a:lnTo>
                    <a:pt x="391" y="4916"/>
                  </a:lnTo>
                  <a:lnTo>
                    <a:pt x="283" y="5257"/>
                  </a:lnTo>
                  <a:lnTo>
                    <a:pt x="192" y="5606"/>
                  </a:lnTo>
                  <a:lnTo>
                    <a:pt x="117" y="5954"/>
                  </a:lnTo>
                  <a:lnTo>
                    <a:pt x="67" y="6311"/>
                  </a:lnTo>
                  <a:lnTo>
                    <a:pt x="26" y="6660"/>
                  </a:lnTo>
                  <a:lnTo>
                    <a:pt x="9" y="7009"/>
                  </a:lnTo>
                  <a:lnTo>
                    <a:pt x="1" y="7358"/>
                  </a:lnTo>
                  <a:lnTo>
                    <a:pt x="17" y="7706"/>
                  </a:lnTo>
                  <a:lnTo>
                    <a:pt x="51" y="8055"/>
                  </a:lnTo>
                  <a:lnTo>
                    <a:pt x="100" y="8404"/>
                  </a:lnTo>
                  <a:lnTo>
                    <a:pt x="167" y="8744"/>
                  </a:lnTo>
                  <a:lnTo>
                    <a:pt x="242" y="9085"/>
                  </a:lnTo>
                  <a:lnTo>
                    <a:pt x="341" y="9417"/>
                  </a:lnTo>
                  <a:lnTo>
                    <a:pt x="449" y="9741"/>
                  </a:lnTo>
                  <a:lnTo>
                    <a:pt x="582" y="10064"/>
                  </a:lnTo>
                  <a:lnTo>
                    <a:pt x="723" y="10380"/>
                  </a:lnTo>
                  <a:lnTo>
                    <a:pt x="881" y="10695"/>
                  </a:lnTo>
                  <a:lnTo>
                    <a:pt x="1055" y="10994"/>
                  </a:lnTo>
                  <a:lnTo>
                    <a:pt x="1246" y="11293"/>
                  </a:lnTo>
                  <a:lnTo>
                    <a:pt x="1446" y="11576"/>
                  </a:lnTo>
                  <a:lnTo>
                    <a:pt x="1661" y="11850"/>
                  </a:lnTo>
                  <a:lnTo>
                    <a:pt x="1894" y="12115"/>
                  </a:lnTo>
                  <a:lnTo>
                    <a:pt x="2143" y="12373"/>
                  </a:lnTo>
                  <a:lnTo>
                    <a:pt x="2400" y="12622"/>
                  </a:lnTo>
                  <a:lnTo>
                    <a:pt x="2674" y="12854"/>
                  </a:lnTo>
                  <a:lnTo>
                    <a:pt x="2965" y="13070"/>
                  </a:lnTo>
                  <a:lnTo>
                    <a:pt x="3264" y="13278"/>
                  </a:lnTo>
                  <a:lnTo>
                    <a:pt x="3579" y="13477"/>
                  </a:lnTo>
                  <a:lnTo>
                    <a:pt x="3903" y="13660"/>
                  </a:lnTo>
                  <a:lnTo>
                    <a:pt x="45569" y="35323"/>
                  </a:lnTo>
                  <a:lnTo>
                    <a:pt x="45901" y="35489"/>
                  </a:lnTo>
                  <a:lnTo>
                    <a:pt x="46242" y="35630"/>
                  </a:lnTo>
                  <a:lnTo>
                    <a:pt x="46582" y="35763"/>
                  </a:lnTo>
                  <a:lnTo>
                    <a:pt x="46931" y="35871"/>
                  </a:lnTo>
                  <a:lnTo>
                    <a:pt x="47279" y="35962"/>
                  </a:lnTo>
                  <a:lnTo>
                    <a:pt x="47628" y="36029"/>
                  </a:lnTo>
                  <a:lnTo>
                    <a:pt x="47977" y="36087"/>
                  </a:lnTo>
                  <a:lnTo>
                    <a:pt x="48326" y="36120"/>
                  </a:lnTo>
                  <a:lnTo>
                    <a:pt x="48683" y="36137"/>
                  </a:lnTo>
                  <a:lnTo>
                    <a:pt x="49031" y="36145"/>
                  </a:lnTo>
                  <a:lnTo>
                    <a:pt x="49380" y="36128"/>
                  </a:lnTo>
                  <a:lnTo>
                    <a:pt x="49729" y="36095"/>
                  </a:lnTo>
                  <a:lnTo>
                    <a:pt x="50069" y="36045"/>
                  </a:lnTo>
                  <a:lnTo>
                    <a:pt x="50410" y="35987"/>
                  </a:lnTo>
                  <a:lnTo>
                    <a:pt x="50750" y="35904"/>
                  </a:lnTo>
                  <a:lnTo>
                    <a:pt x="51082" y="35805"/>
                  </a:lnTo>
                  <a:lnTo>
                    <a:pt x="51415" y="35697"/>
                  </a:lnTo>
                  <a:lnTo>
                    <a:pt x="51738" y="35564"/>
                  </a:lnTo>
                  <a:lnTo>
                    <a:pt x="52054" y="35423"/>
                  </a:lnTo>
                  <a:lnTo>
                    <a:pt x="52361" y="35265"/>
                  </a:lnTo>
                  <a:lnTo>
                    <a:pt x="52668" y="35090"/>
                  </a:lnTo>
                  <a:lnTo>
                    <a:pt x="52959" y="34900"/>
                  </a:lnTo>
                  <a:lnTo>
                    <a:pt x="53241" y="34700"/>
                  </a:lnTo>
                  <a:lnTo>
                    <a:pt x="53524" y="34484"/>
                  </a:lnTo>
                  <a:lnTo>
                    <a:pt x="53789" y="34252"/>
                  </a:lnTo>
                  <a:lnTo>
                    <a:pt x="54047" y="34003"/>
                  </a:lnTo>
                  <a:lnTo>
                    <a:pt x="54287" y="33745"/>
                  </a:lnTo>
                  <a:lnTo>
                    <a:pt x="54520" y="33471"/>
                  </a:lnTo>
                  <a:lnTo>
                    <a:pt x="54744" y="33189"/>
                  </a:lnTo>
                  <a:lnTo>
                    <a:pt x="54952" y="32890"/>
                  </a:lnTo>
                  <a:lnTo>
                    <a:pt x="55143" y="32575"/>
                  </a:lnTo>
                  <a:lnTo>
                    <a:pt x="55325" y="32251"/>
                  </a:lnTo>
                  <a:lnTo>
                    <a:pt x="55491" y="31910"/>
                  </a:lnTo>
                  <a:lnTo>
                    <a:pt x="55633" y="31570"/>
                  </a:lnTo>
                  <a:lnTo>
                    <a:pt x="55757" y="31229"/>
                  </a:lnTo>
                  <a:lnTo>
                    <a:pt x="55865" y="30889"/>
                  </a:lnTo>
                  <a:lnTo>
                    <a:pt x="55956" y="30540"/>
                  </a:lnTo>
                  <a:lnTo>
                    <a:pt x="56031" y="30192"/>
                  </a:lnTo>
                  <a:lnTo>
                    <a:pt x="56081" y="29834"/>
                  </a:lnTo>
                  <a:lnTo>
                    <a:pt x="56122" y="29486"/>
                  </a:lnTo>
                  <a:lnTo>
                    <a:pt x="56139" y="29137"/>
                  </a:lnTo>
                  <a:lnTo>
                    <a:pt x="56139" y="28780"/>
                  </a:lnTo>
                  <a:lnTo>
                    <a:pt x="56131" y="28431"/>
                  </a:lnTo>
                  <a:lnTo>
                    <a:pt x="56098" y="28083"/>
                  </a:lnTo>
                  <a:lnTo>
                    <a:pt x="56048" y="27742"/>
                  </a:lnTo>
                  <a:lnTo>
                    <a:pt x="55981" y="27402"/>
                  </a:lnTo>
                  <a:lnTo>
                    <a:pt x="55907" y="27061"/>
                  </a:lnTo>
                  <a:lnTo>
                    <a:pt x="55807" y="26729"/>
                  </a:lnTo>
                  <a:lnTo>
                    <a:pt x="55691" y="26397"/>
                  </a:lnTo>
                  <a:lnTo>
                    <a:pt x="55566" y="26073"/>
                  </a:lnTo>
                  <a:lnTo>
                    <a:pt x="55425" y="25758"/>
                  </a:lnTo>
                  <a:lnTo>
                    <a:pt x="55267" y="25450"/>
                  </a:lnTo>
                  <a:lnTo>
                    <a:pt x="55093" y="25151"/>
                  </a:lnTo>
                  <a:lnTo>
                    <a:pt x="54902" y="24853"/>
                  </a:lnTo>
                  <a:lnTo>
                    <a:pt x="54703" y="24570"/>
                  </a:lnTo>
                  <a:lnTo>
                    <a:pt x="54487" y="24288"/>
                  </a:lnTo>
                  <a:lnTo>
                    <a:pt x="54254" y="24022"/>
                  </a:lnTo>
                  <a:lnTo>
                    <a:pt x="54005" y="23765"/>
                  </a:lnTo>
                  <a:lnTo>
                    <a:pt x="53748" y="23524"/>
                  </a:lnTo>
                  <a:lnTo>
                    <a:pt x="53474" y="23292"/>
                  </a:lnTo>
                  <a:lnTo>
                    <a:pt x="53183" y="23067"/>
                  </a:lnTo>
                  <a:lnTo>
                    <a:pt x="52884" y="22860"/>
                  </a:lnTo>
                  <a:lnTo>
                    <a:pt x="52577" y="22669"/>
                  </a:lnTo>
                  <a:lnTo>
                    <a:pt x="52245" y="22486"/>
                  </a:lnTo>
                  <a:lnTo>
                    <a:pt x="10579" y="815"/>
                  </a:lnTo>
                  <a:lnTo>
                    <a:pt x="10247" y="657"/>
                  </a:lnTo>
                  <a:lnTo>
                    <a:pt x="9907" y="507"/>
                  </a:lnTo>
                  <a:lnTo>
                    <a:pt x="9566" y="383"/>
                  </a:lnTo>
                  <a:lnTo>
                    <a:pt x="9217" y="275"/>
                  </a:lnTo>
                  <a:lnTo>
                    <a:pt x="8869" y="183"/>
                  </a:lnTo>
                  <a:lnTo>
                    <a:pt x="8520" y="117"/>
                  </a:lnTo>
                  <a:lnTo>
                    <a:pt x="8171" y="59"/>
                  </a:lnTo>
                  <a:lnTo>
                    <a:pt x="7822" y="26"/>
                  </a:lnTo>
                  <a:lnTo>
                    <a:pt x="74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46;p39"/>
            <p:cNvSpPr/>
            <p:nvPr/>
          </p:nvSpPr>
          <p:spPr>
            <a:xfrm>
              <a:off x="2648375" y="238125"/>
              <a:ext cx="2323250" cy="5238750"/>
            </a:xfrm>
            <a:custGeom>
              <a:avLst/>
              <a:gdLst/>
              <a:ahLst/>
              <a:cxnLst/>
              <a:rect l="l" t="t" r="r" b="b"/>
              <a:pathLst>
                <a:path w="92930" h="209550" extrusionOk="0">
                  <a:moveTo>
                    <a:pt x="45394" y="0"/>
                  </a:moveTo>
                  <a:lnTo>
                    <a:pt x="45045" y="8"/>
                  </a:lnTo>
                  <a:lnTo>
                    <a:pt x="44705" y="33"/>
                  </a:lnTo>
                  <a:lnTo>
                    <a:pt x="44356" y="66"/>
                  </a:lnTo>
                  <a:lnTo>
                    <a:pt x="44016" y="125"/>
                  </a:lnTo>
                  <a:lnTo>
                    <a:pt x="43675" y="199"/>
                  </a:lnTo>
                  <a:lnTo>
                    <a:pt x="43335" y="282"/>
                  </a:lnTo>
                  <a:lnTo>
                    <a:pt x="43003" y="390"/>
                  </a:lnTo>
                  <a:lnTo>
                    <a:pt x="42670" y="515"/>
                  </a:lnTo>
                  <a:lnTo>
                    <a:pt x="42347" y="648"/>
                  </a:lnTo>
                  <a:lnTo>
                    <a:pt x="42031" y="805"/>
                  </a:lnTo>
                  <a:lnTo>
                    <a:pt x="41716" y="971"/>
                  </a:lnTo>
                  <a:lnTo>
                    <a:pt x="41417" y="1162"/>
                  </a:lnTo>
                  <a:lnTo>
                    <a:pt x="41118" y="1362"/>
                  </a:lnTo>
                  <a:lnTo>
                    <a:pt x="40827" y="1586"/>
                  </a:lnTo>
                  <a:lnTo>
                    <a:pt x="40553" y="1818"/>
                  </a:lnTo>
                  <a:lnTo>
                    <a:pt x="40279" y="2068"/>
                  </a:lnTo>
                  <a:lnTo>
                    <a:pt x="40022" y="2333"/>
                  </a:lnTo>
                  <a:lnTo>
                    <a:pt x="39773" y="2616"/>
                  </a:lnTo>
                  <a:lnTo>
                    <a:pt x="39548" y="2906"/>
                  </a:lnTo>
                  <a:lnTo>
                    <a:pt x="39333" y="3205"/>
                  </a:lnTo>
                  <a:lnTo>
                    <a:pt x="39142" y="3512"/>
                  </a:lnTo>
                  <a:lnTo>
                    <a:pt x="38967" y="3820"/>
                  </a:lnTo>
                  <a:lnTo>
                    <a:pt x="38801" y="4143"/>
                  </a:lnTo>
                  <a:lnTo>
                    <a:pt x="38660" y="4467"/>
                  </a:lnTo>
                  <a:lnTo>
                    <a:pt x="38535" y="4791"/>
                  </a:lnTo>
                  <a:lnTo>
                    <a:pt x="38419" y="5131"/>
                  </a:lnTo>
                  <a:lnTo>
                    <a:pt x="38328" y="5464"/>
                  </a:lnTo>
                  <a:lnTo>
                    <a:pt x="38253" y="5804"/>
                  </a:lnTo>
                  <a:lnTo>
                    <a:pt x="38187" y="6153"/>
                  </a:lnTo>
                  <a:lnTo>
                    <a:pt x="38145" y="6493"/>
                  </a:lnTo>
                  <a:lnTo>
                    <a:pt x="38120" y="6842"/>
                  </a:lnTo>
                  <a:lnTo>
                    <a:pt x="38112" y="7191"/>
                  </a:lnTo>
                  <a:lnTo>
                    <a:pt x="38112" y="7539"/>
                  </a:lnTo>
                  <a:lnTo>
                    <a:pt x="38137" y="7880"/>
                  </a:lnTo>
                  <a:lnTo>
                    <a:pt x="38178" y="8229"/>
                  </a:lnTo>
                  <a:lnTo>
                    <a:pt x="38236" y="8569"/>
                  </a:lnTo>
                  <a:lnTo>
                    <a:pt x="38303" y="8909"/>
                  </a:lnTo>
                  <a:lnTo>
                    <a:pt x="38394" y="9250"/>
                  </a:lnTo>
                  <a:lnTo>
                    <a:pt x="38502" y="9582"/>
                  </a:lnTo>
                  <a:lnTo>
                    <a:pt x="38618" y="9914"/>
                  </a:lnTo>
                  <a:lnTo>
                    <a:pt x="38760" y="10238"/>
                  </a:lnTo>
                  <a:lnTo>
                    <a:pt x="38909" y="10553"/>
                  </a:lnTo>
                  <a:lnTo>
                    <a:pt x="39083" y="10869"/>
                  </a:lnTo>
                  <a:lnTo>
                    <a:pt x="39266" y="11168"/>
                  </a:lnTo>
                  <a:lnTo>
                    <a:pt x="39474" y="11467"/>
                  </a:lnTo>
                  <a:lnTo>
                    <a:pt x="39690" y="11757"/>
                  </a:lnTo>
                  <a:lnTo>
                    <a:pt x="39922" y="12031"/>
                  </a:lnTo>
                  <a:lnTo>
                    <a:pt x="40171" y="12305"/>
                  </a:lnTo>
                  <a:lnTo>
                    <a:pt x="40445" y="12563"/>
                  </a:lnTo>
                  <a:lnTo>
                    <a:pt x="69125" y="41998"/>
                  </a:lnTo>
                  <a:lnTo>
                    <a:pt x="69249" y="42413"/>
                  </a:lnTo>
                  <a:lnTo>
                    <a:pt x="69365" y="42845"/>
                  </a:lnTo>
                  <a:lnTo>
                    <a:pt x="69465" y="43277"/>
                  </a:lnTo>
                  <a:lnTo>
                    <a:pt x="69548" y="43708"/>
                  </a:lnTo>
                  <a:lnTo>
                    <a:pt x="69614" y="44149"/>
                  </a:lnTo>
                  <a:lnTo>
                    <a:pt x="69673" y="44597"/>
                  </a:lnTo>
                  <a:lnTo>
                    <a:pt x="69714" y="45037"/>
                  </a:lnTo>
                  <a:lnTo>
                    <a:pt x="69739" y="45477"/>
                  </a:lnTo>
                  <a:lnTo>
                    <a:pt x="69756" y="45917"/>
                  </a:lnTo>
                  <a:lnTo>
                    <a:pt x="69756" y="46349"/>
                  </a:lnTo>
                  <a:lnTo>
                    <a:pt x="69739" y="46781"/>
                  </a:lnTo>
                  <a:lnTo>
                    <a:pt x="69714" y="47196"/>
                  </a:lnTo>
                  <a:lnTo>
                    <a:pt x="69673" y="47611"/>
                  </a:lnTo>
                  <a:lnTo>
                    <a:pt x="69623" y="48010"/>
                  </a:lnTo>
                  <a:lnTo>
                    <a:pt x="69556" y="48392"/>
                  </a:lnTo>
                  <a:lnTo>
                    <a:pt x="69473" y="48765"/>
                  </a:lnTo>
                  <a:lnTo>
                    <a:pt x="69282" y="49587"/>
                  </a:lnTo>
                  <a:lnTo>
                    <a:pt x="69058" y="50434"/>
                  </a:lnTo>
                  <a:lnTo>
                    <a:pt x="68809" y="51323"/>
                  </a:lnTo>
                  <a:lnTo>
                    <a:pt x="68543" y="52244"/>
                  </a:lnTo>
                  <a:lnTo>
                    <a:pt x="68253" y="53191"/>
                  </a:lnTo>
                  <a:lnTo>
                    <a:pt x="67937" y="54154"/>
                  </a:lnTo>
                  <a:lnTo>
                    <a:pt x="67605" y="55150"/>
                  </a:lnTo>
                  <a:lnTo>
                    <a:pt x="67256" y="56155"/>
                  </a:lnTo>
                  <a:lnTo>
                    <a:pt x="66891" y="57185"/>
                  </a:lnTo>
                  <a:lnTo>
                    <a:pt x="66509" y="58214"/>
                  </a:lnTo>
                  <a:lnTo>
                    <a:pt x="66119" y="59261"/>
                  </a:lnTo>
                  <a:lnTo>
                    <a:pt x="65704" y="60307"/>
                  </a:lnTo>
                  <a:lnTo>
                    <a:pt x="65288" y="61361"/>
                  </a:lnTo>
                  <a:lnTo>
                    <a:pt x="64857" y="62407"/>
                  </a:lnTo>
                  <a:lnTo>
                    <a:pt x="64425" y="63445"/>
                  </a:lnTo>
                  <a:lnTo>
                    <a:pt x="63977" y="64483"/>
                  </a:lnTo>
                  <a:lnTo>
                    <a:pt x="63528" y="65505"/>
                  </a:lnTo>
                  <a:lnTo>
                    <a:pt x="63072" y="66509"/>
                  </a:lnTo>
                  <a:lnTo>
                    <a:pt x="62615" y="67497"/>
                  </a:lnTo>
                  <a:lnTo>
                    <a:pt x="62150" y="68461"/>
                  </a:lnTo>
                  <a:lnTo>
                    <a:pt x="61693" y="69407"/>
                  </a:lnTo>
                  <a:lnTo>
                    <a:pt x="61236" y="70321"/>
                  </a:lnTo>
                  <a:lnTo>
                    <a:pt x="60772" y="71201"/>
                  </a:lnTo>
                  <a:lnTo>
                    <a:pt x="60323" y="72048"/>
                  </a:lnTo>
                  <a:lnTo>
                    <a:pt x="59866" y="72853"/>
                  </a:lnTo>
                  <a:lnTo>
                    <a:pt x="59426" y="73625"/>
                  </a:lnTo>
                  <a:lnTo>
                    <a:pt x="58995" y="74348"/>
                  </a:lnTo>
                  <a:lnTo>
                    <a:pt x="58563" y="75020"/>
                  </a:lnTo>
                  <a:lnTo>
                    <a:pt x="58355" y="75336"/>
                  </a:lnTo>
                  <a:lnTo>
                    <a:pt x="58148" y="75643"/>
                  </a:lnTo>
                  <a:lnTo>
                    <a:pt x="57940" y="75934"/>
                  </a:lnTo>
                  <a:lnTo>
                    <a:pt x="57741" y="76216"/>
                  </a:lnTo>
                  <a:lnTo>
                    <a:pt x="57542" y="76473"/>
                  </a:lnTo>
                  <a:lnTo>
                    <a:pt x="57351" y="76722"/>
                  </a:lnTo>
                  <a:lnTo>
                    <a:pt x="57160" y="76955"/>
                  </a:lnTo>
                  <a:lnTo>
                    <a:pt x="56969" y="77171"/>
                  </a:lnTo>
                  <a:lnTo>
                    <a:pt x="56794" y="77370"/>
                  </a:lnTo>
                  <a:lnTo>
                    <a:pt x="56620" y="77553"/>
                  </a:lnTo>
                  <a:lnTo>
                    <a:pt x="56437" y="77727"/>
                  </a:lnTo>
                  <a:lnTo>
                    <a:pt x="56263" y="77885"/>
                  </a:lnTo>
                  <a:lnTo>
                    <a:pt x="56088" y="78043"/>
                  </a:lnTo>
                  <a:lnTo>
                    <a:pt x="55914" y="78184"/>
                  </a:lnTo>
                  <a:lnTo>
                    <a:pt x="55731" y="78325"/>
                  </a:lnTo>
                  <a:lnTo>
                    <a:pt x="55557" y="78449"/>
                  </a:lnTo>
                  <a:lnTo>
                    <a:pt x="55383" y="78566"/>
                  </a:lnTo>
                  <a:lnTo>
                    <a:pt x="55200" y="78674"/>
                  </a:lnTo>
                  <a:lnTo>
                    <a:pt x="55026" y="78773"/>
                  </a:lnTo>
                  <a:lnTo>
                    <a:pt x="54851" y="78865"/>
                  </a:lnTo>
                  <a:lnTo>
                    <a:pt x="54669" y="78948"/>
                  </a:lnTo>
                  <a:lnTo>
                    <a:pt x="54494" y="79022"/>
                  </a:lnTo>
                  <a:lnTo>
                    <a:pt x="54320" y="79089"/>
                  </a:lnTo>
                  <a:lnTo>
                    <a:pt x="54137" y="79147"/>
                  </a:lnTo>
                  <a:lnTo>
                    <a:pt x="53963" y="79197"/>
                  </a:lnTo>
                  <a:lnTo>
                    <a:pt x="53788" y="79247"/>
                  </a:lnTo>
                  <a:lnTo>
                    <a:pt x="53614" y="79280"/>
                  </a:lnTo>
                  <a:lnTo>
                    <a:pt x="53440" y="79305"/>
                  </a:lnTo>
                  <a:lnTo>
                    <a:pt x="53265" y="79330"/>
                  </a:lnTo>
                  <a:lnTo>
                    <a:pt x="53091" y="79338"/>
                  </a:lnTo>
                  <a:lnTo>
                    <a:pt x="52917" y="79346"/>
                  </a:lnTo>
                  <a:lnTo>
                    <a:pt x="52742" y="79346"/>
                  </a:lnTo>
                  <a:lnTo>
                    <a:pt x="52568" y="79338"/>
                  </a:lnTo>
                  <a:lnTo>
                    <a:pt x="52402" y="79321"/>
                  </a:lnTo>
                  <a:lnTo>
                    <a:pt x="52227" y="79305"/>
                  </a:lnTo>
                  <a:lnTo>
                    <a:pt x="52061" y="79280"/>
                  </a:lnTo>
                  <a:lnTo>
                    <a:pt x="51887" y="79247"/>
                  </a:lnTo>
                  <a:lnTo>
                    <a:pt x="51721" y="79205"/>
                  </a:lnTo>
                  <a:lnTo>
                    <a:pt x="51555" y="79164"/>
                  </a:lnTo>
                  <a:lnTo>
                    <a:pt x="51389" y="79114"/>
                  </a:lnTo>
                  <a:lnTo>
                    <a:pt x="51214" y="79056"/>
                  </a:lnTo>
                  <a:lnTo>
                    <a:pt x="51057" y="78989"/>
                  </a:lnTo>
                  <a:lnTo>
                    <a:pt x="50891" y="78923"/>
                  </a:lnTo>
                  <a:lnTo>
                    <a:pt x="50725" y="78856"/>
                  </a:lnTo>
                  <a:lnTo>
                    <a:pt x="50401" y="78690"/>
                  </a:lnTo>
                  <a:lnTo>
                    <a:pt x="50085" y="78516"/>
                  </a:lnTo>
                  <a:lnTo>
                    <a:pt x="49770" y="78317"/>
                  </a:lnTo>
                  <a:lnTo>
                    <a:pt x="49462" y="78101"/>
                  </a:lnTo>
                  <a:lnTo>
                    <a:pt x="49155" y="77868"/>
                  </a:lnTo>
                  <a:lnTo>
                    <a:pt x="48865" y="77627"/>
                  </a:lnTo>
                  <a:lnTo>
                    <a:pt x="48574" y="77362"/>
                  </a:lnTo>
                  <a:lnTo>
                    <a:pt x="48283" y="77096"/>
                  </a:lnTo>
                  <a:lnTo>
                    <a:pt x="48009" y="76814"/>
                  </a:lnTo>
                  <a:lnTo>
                    <a:pt x="47744" y="76515"/>
                  </a:lnTo>
                  <a:lnTo>
                    <a:pt x="47478" y="76216"/>
                  </a:lnTo>
                  <a:lnTo>
                    <a:pt x="47221" y="75900"/>
                  </a:lnTo>
                  <a:lnTo>
                    <a:pt x="46972" y="75585"/>
                  </a:lnTo>
                  <a:lnTo>
                    <a:pt x="46739" y="75261"/>
                  </a:lnTo>
                  <a:lnTo>
                    <a:pt x="46722" y="75228"/>
                  </a:lnTo>
                  <a:lnTo>
                    <a:pt x="46697" y="75195"/>
                  </a:lnTo>
                  <a:lnTo>
                    <a:pt x="46515" y="74929"/>
                  </a:lnTo>
                  <a:lnTo>
                    <a:pt x="46340" y="74663"/>
                  </a:lnTo>
                  <a:lnTo>
                    <a:pt x="46141" y="74364"/>
                  </a:lnTo>
                  <a:lnTo>
                    <a:pt x="46050" y="74206"/>
                  </a:lnTo>
                  <a:lnTo>
                    <a:pt x="45967" y="74057"/>
                  </a:lnTo>
                  <a:lnTo>
                    <a:pt x="45950" y="74032"/>
                  </a:lnTo>
                  <a:lnTo>
                    <a:pt x="45934" y="74007"/>
                  </a:lnTo>
                  <a:lnTo>
                    <a:pt x="45768" y="73733"/>
                  </a:lnTo>
                  <a:lnTo>
                    <a:pt x="45618" y="73451"/>
                  </a:lnTo>
                  <a:lnTo>
                    <a:pt x="45452" y="73135"/>
                  </a:lnTo>
                  <a:lnTo>
                    <a:pt x="45294" y="72812"/>
                  </a:lnTo>
                  <a:lnTo>
                    <a:pt x="45153" y="72529"/>
                  </a:lnTo>
                  <a:lnTo>
                    <a:pt x="45029" y="72247"/>
                  </a:lnTo>
                  <a:lnTo>
                    <a:pt x="44829" y="71757"/>
                  </a:lnTo>
                  <a:lnTo>
                    <a:pt x="44796" y="71666"/>
                  </a:lnTo>
                  <a:lnTo>
                    <a:pt x="44763" y="71583"/>
                  </a:lnTo>
                  <a:lnTo>
                    <a:pt x="44680" y="71342"/>
                  </a:lnTo>
                  <a:lnTo>
                    <a:pt x="44605" y="71109"/>
                  </a:lnTo>
                  <a:lnTo>
                    <a:pt x="44522" y="70844"/>
                  </a:lnTo>
                  <a:lnTo>
                    <a:pt x="44447" y="70586"/>
                  </a:lnTo>
                  <a:lnTo>
                    <a:pt x="44381" y="70304"/>
                  </a:lnTo>
                  <a:lnTo>
                    <a:pt x="44314" y="69963"/>
                  </a:lnTo>
                  <a:lnTo>
                    <a:pt x="44256" y="69565"/>
                  </a:lnTo>
                  <a:lnTo>
                    <a:pt x="44198" y="69117"/>
                  </a:lnTo>
                  <a:lnTo>
                    <a:pt x="44148" y="68618"/>
                  </a:lnTo>
                  <a:lnTo>
                    <a:pt x="44090" y="68062"/>
                  </a:lnTo>
                  <a:lnTo>
                    <a:pt x="44040" y="67464"/>
                  </a:lnTo>
                  <a:lnTo>
                    <a:pt x="43991" y="66825"/>
                  </a:lnTo>
                  <a:lnTo>
                    <a:pt x="43899" y="65413"/>
                  </a:lnTo>
                  <a:lnTo>
                    <a:pt x="43816" y="63852"/>
                  </a:lnTo>
                  <a:lnTo>
                    <a:pt x="43733" y="62158"/>
                  </a:lnTo>
                  <a:lnTo>
                    <a:pt x="43667" y="60348"/>
                  </a:lnTo>
                  <a:lnTo>
                    <a:pt x="43600" y="58447"/>
                  </a:lnTo>
                  <a:lnTo>
                    <a:pt x="43542" y="56471"/>
                  </a:lnTo>
                  <a:lnTo>
                    <a:pt x="43492" y="54428"/>
                  </a:lnTo>
                  <a:lnTo>
                    <a:pt x="43443" y="52361"/>
                  </a:lnTo>
                  <a:lnTo>
                    <a:pt x="43368" y="48167"/>
                  </a:lnTo>
                  <a:lnTo>
                    <a:pt x="43301" y="44049"/>
                  </a:lnTo>
                  <a:lnTo>
                    <a:pt x="43941" y="30921"/>
                  </a:lnTo>
                  <a:lnTo>
                    <a:pt x="43949" y="30531"/>
                  </a:lnTo>
                  <a:lnTo>
                    <a:pt x="43941" y="30141"/>
                  </a:lnTo>
                  <a:lnTo>
                    <a:pt x="43908" y="29759"/>
                  </a:lnTo>
                  <a:lnTo>
                    <a:pt x="43858" y="29385"/>
                  </a:lnTo>
                  <a:lnTo>
                    <a:pt x="43791" y="29012"/>
                  </a:lnTo>
                  <a:lnTo>
                    <a:pt x="43708" y="28646"/>
                  </a:lnTo>
                  <a:lnTo>
                    <a:pt x="43609" y="28289"/>
                  </a:lnTo>
                  <a:lnTo>
                    <a:pt x="43484" y="27941"/>
                  </a:lnTo>
                  <a:lnTo>
                    <a:pt x="43351" y="27592"/>
                  </a:lnTo>
                  <a:lnTo>
                    <a:pt x="43202" y="27260"/>
                  </a:lnTo>
                  <a:lnTo>
                    <a:pt x="43036" y="26936"/>
                  </a:lnTo>
                  <a:lnTo>
                    <a:pt x="42853" y="26612"/>
                  </a:lnTo>
                  <a:lnTo>
                    <a:pt x="42654" y="26305"/>
                  </a:lnTo>
                  <a:lnTo>
                    <a:pt x="42446" y="26006"/>
                  </a:lnTo>
                  <a:lnTo>
                    <a:pt x="42222" y="25724"/>
                  </a:lnTo>
                  <a:lnTo>
                    <a:pt x="41981" y="25450"/>
                  </a:lnTo>
                  <a:lnTo>
                    <a:pt x="41732" y="25184"/>
                  </a:lnTo>
                  <a:lnTo>
                    <a:pt x="41466" y="24926"/>
                  </a:lnTo>
                  <a:lnTo>
                    <a:pt x="41192" y="24694"/>
                  </a:lnTo>
                  <a:lnTo>
                    <a:pt x="40902" y="24461"/>
                  </a:lnTo>
                  <a:lnTo>
                    <a:pt x="40603" y="24254"/>
                  </a:lnTo>
                  <a:lnTo>
                    <a:pt x="40296" y="24055"/>
                  </a:lnTo>
                  <a:lnTo>
                    <a:pt x="39980" y="23872"/>
                  </a:lnTo>
                  <a:lnTo>
                    <a:pt x="39648" y="23706"/>
                  </a:lnTo>
                  <a:lnTo>
                    <a:pt x="39308" y="23548"/>
                  </a:lnTo>
                  <a:lnTo>
                    <a:pt x="38967" y="23415"/>
                  </a:lnTo>
                  <a:lnTo>
                    <a:pt x="38610" y="23291"/>
                  </a:lnTo>
                  <a:lnTo>
                    <a:pt x="38245" y="23191"/>
                  </a:lnTo>
                  <a:lnTo>
                    <a:pt x="37879" y="23108"/>
                  </a:lnTo>
                  <a:lnTo>
                    <a:pt x="37497" y="23042"/>
                  </a:lnTo>
                  <a:lnTo>
                    <a:pt x="37116" y="22992"/>
                  </a:lnTo>
                  <a:lnTo>
                    <a:pt x="36725" y="22967"/>
                  </a:lnTo>
                  <a:lnTo>
                    <a:pt x="36518" y="22959"/>
                  </a:lnTo>
                  <a:lnTo>
                    <a:pt x="36318" y="22950"/>
                  </a:lnTo>
                  <a:lnTo>
                    <a:pt x="36111" y="22959"/>
                  </a:lnTo>
                  <a:lnTo>
                    <a:pt x="35912" y="22967"/>
                  </a:lnTo>
                  <a:lnTo>
                    <a:pt x="35712" y="22983"/>
                  </a:lnTo>
                  <a:lnTo>
                    <a:pt x="35513" y="23000"/>
                  </a:lnTo>
                  <a:lnTo>
                    <a:pt x="35314" y="23025"/>
                  </a:lnTo>
                  <a:lnTo>
                    <a:pt x="35123" y="23058"/>
                  </a:lnTo>
                  <a:lnTo>
                    <a:pt x="34923" y="23091"/>
                  </a:lnTo>
                  <a:lnTo>
                    <a:pt x="34733" y="23125"/>
                  </a:lnTo>
                  <a:lnTo>
                    <a:pt x="34542" y="23174"/>
                  </a:lnTo>
                  <a:lnTo>
                    <a:pt x="34351" y="23224"/>
                  </a:lnTo>
                  <a:lnTo>
                    <a:pt x="34168" y="23274"/>
                  </a:lnTo>
                  <a:lnTo>
                    <a:pt x="33977" y="23332"/>
                  </a:lnTo>
                  <a:lnTo>
                    <a:pt x="33620" y="23465"/>
                  </a:lnTo>
                  <a:lnTo>
                    <a:pt x="33263" y="23615"/>
                  </a:lnTo>
                  <a:lnTo>
                    <a:pt x="32914" y="23781"/>
                  </a:lnTo>
                  <a:lnTo>
                    <a:pt x="32574" y="23963"/>
                  </a:lnTo>
                  <a:lnTo>
                    <a:pt x="32250" y="24154"/>
                  </a:lnTo>
                  <a:lnTo>
                    <a:pt x="31934" y="24370"/>
                  </a:lnTo>
                  <a:lnTo>
                    <a:pt x="31627" y="24603"/>
                  </a:lnTo>
                  <a:lnTo>
                    <a:pt x="31336" y="24843"/>
                  </a:lnTo>
                  <a:lnTo>
                    <a:pt x="31062" y="25101"/>
                  </a:lnTo>
                  <a:lnTo>
                    <a:pt x="30863" y="25242"/>
                  </a:lnTo>
                  <a:lnTo>
                    <a:pt x="30672" y="25383"/>
                  </a:lnTo>
                  <a:lnTo>
                    <a:pt x="30498" y="25541"/>
                  </a:lnTo>
                  <a:lnTo>
                    <a:pt x="30332" y="25699"/>
                  </a:lnTo>
                  <a:lnTo>
                    <a:pt x="30174" y="25865"/>
                  </a:lnTo>
                  <a:lnTo>
                    <a:pt x="30033" y="26039"/>
                  </a:lnTo>
                  <a:lnTo>
                    <a:pt x="29892" y="26222"/>
                  </a:lnTo>
                  <a:lnTo>
                    <a:pt x="29767" y="26404"/>
                  </a:lnTo>
                  <a:lnTo>
                    <a:pt x="29643" y="26595"/>
                  </a:lnTo>
                  <a:lnTo>
                    <a:pt x="29535" y="26786"/>
                  </a:lnTo>
                  <a:lnTo>
                    <a:pt x="29427" y="26986"/>
                  </a:lnTo>
                  <a:lnTo>
                    <a:pt x="29335" y="27193"/>
                  </a:lnTo>
                  <a:lnTo>
                    <a:pt x="29244" y="27401"/>
                  </a:lnTo>
                  <a:lnTo>
                    <a:pt x="29161" y="27617"/>
                  </a:lnTo>
                  <a:lnTo>
                    <a:pt x="29086" y="27833"/>
                  </a:lnTo>
                  <a:lnTo>
                    <a:pt x="29020" y="28057"/>
                  </a:lnTo>
                  <a:lnTo>
                    <a:pt x="28953" y="28281"/>
                  </a:lnTo>
                  <a:lnTo>
                    <a:pt x="28895" y="28513"/>
                  </a:lnTo>
                  <a:lnTo>
                    <a:pt x="28846" y="28746"/>
                  </a:lnTo>
                  <a:lnTo>
                    <a:pt x="28796" y="28978"/>
                  </a:lnTo>
                  <a:lnTo>
                    <a:pt x="28721" y="29460"/>
                  </a:lnTo>
                  <a:lnTo>
                    <a:pt x="28655" y="29950"/>
                  </a:lnTo>
                  <a:lnTo>
                    <a:pt x="28596" y="30440"/>
                  </a:lnTo>
                  <a:lnTo>
                    <a:pt x="28555" y="30938"/>
                  </a:lnTo>
                  <a:lnTo>
                    <a:pt x="28522" y="31445"/>
                  </a:lnTo>
                  <a:lnTo>
                    <a:pt x="28497" y="31943"/>
                  </a:lnTo>
                  <a:lnTo>
                    <a:pt x="28372" y="33960"/>
                  </a:lnTo>
                  <a:lnTo>
                    <a:pt x="27500" y="39034"/>
                  </a:lnTo>
                  <a:lnTo>
                    <a:pt x="26562" y="44439"/>
                  </a:lnTo>
                  <a:lnTo>
                    <a:pt x="25433" y="50924"/>
                  </a:lnTo>
                  <a:lnTo>
                    <a:pt x="24221" y="57866"/>
                  </a:lnTo>
                  <a:lnTo>
                    <a:pt x="23017" y="64633"/>
                  </a:lnTo>
                  <a:lnTo>
                    <a:pt x="22452" y="67755"/>
                  </a:lnTo>
                  <a:lnTo>
                    <a:pt x="21929" y="70603"/>
                  </a:lnTo>
                  <a:lnTo>
                    <a:pt x="21464" y="73094"/>
                  </a:lnTo>
                  <a:lnTo>
                    <a:pt x="21074" y="75145"/>
                  </a:lnTo>
                  <a:lnTo>
                    <a:pt x="20916" y="75493"/>
                  </a:lnTo>
                  <a:lnTo>
                    <a:pt x="20717" y="75934"/>
                  </a:lnTo>
                  <a:lnTo>
                    <a:pt x="20426" y="76540"/>
                  </a:lnTo>
                  <a:lnTo>
                    <a:pt x="20036" y="77320"/>
                  </a:lnTo>
                  <a:lnTo>
                    <a:pt x="19538" y="78267"/>
                  </a:lnTo>
                  <a:lnTo>
                    <a:pt x="19247" y="78806"/>
                  </a:lnTo>
                  <a:lnTo>
                    <a:pt x="18931" y="79388"/>
                  </a:lnTo>
                  <a:lnTo>
                    <a:pt x="18583" y="80010"/>
                  </a:lnTo>
                  <a:lnTo>
                    <a:pt x="18201" y="80675"/>
                  </a:lnTo>
                  <a:lnTo>
                    <a:pt x="17786" y="81380"/>
                  </a:lnTo>
                  <a:lnTo>
                    <a:pt x="17337" y="82119"/>
                  </a:lnTo>
                  <a:lnTo>
                    <a:pt x="16864" y="82908"/>
                  </a:lnTo>
                  <a:lnTo>
                    <a:pt x="16349" y="83739"/>
                  </a:lnTo>
                  <a:lnTo>
                    <a:pt x="15801" y="84602"/>
                  </a:lnTo>
                  <a:lnTo>
                    <a:pt x="15212" y="85516"/>
                  </a:lnTo>
                  <a:lnTo>
                    <a:pt x="14597" y="86462"/>
                  </a:lnTo>
                  <a:lnTo>
                    <a:pt x="13933" y="87450"/>
                  </a:lnTo>
                  <a:lnTo>
                    <a:pt x="13235" y="88480"/>
                  </a:lnTo>
                  <a:lnTo>
                    <a:pt x="12496" y="89543"/>
                  </a:lnTo>
                  <a:lnTo>
                    <a:pt x="11716" y="90655"/>
                  </a:lnTo>
                  <a:lnTo>
                    <a:pt x="10894" y="91801"/>
                  </a:lnTo>
                  <a:lnTo>
                    <a:pt x="10039" y="92988"/>
                  </a:lnTo>
                  <a:lnTo>
                    <a:pt x="9125" y="94217"/>
                  </a:lnTo>
                  <a:lnTo>
                    <a:pt x="8179" y="95479"/>
                  </a:lnTo>
                  <a:lnTo>
                    <a:pt x="7182" y="96783"/>
                  </a:lnTo>
                  <a:lnTo>
                    <a:pt x="6767" y="97306"/>
                  </a:lnTo>
                  <a:lnTo>
                    <a:pt x="6360" y="97838"/>
                  </a:lnTo>
                  <a:lnTo>
                    <a:pt x="5978" y="98369"/>
                  </a:lnTo>
                  <a:lnTo>
                    <a:pt x="5605" y="98900"/>
                  </a:lnTo>
                  <a:lnTo>
                    <a:pt x="5248" y="99432"/>
                  </a:lnTo>
                  <a:lnTo>
                    <a:pt x="4899" y="99972"/>
                  </a:lnTo>
                  <a:lnTo>
                    <a:pt x="4567" y="100511"/>
                  </a:lnTo>
                  <a:lnTo>
                    <a:pt x="4251" y="101051"/>
                  </a:lnTo>
                  <a:lnTo>
                    <a:pt x="3994" y="101491"/>
                  </a:lnTo>
                  <a:lnTo>
                    <a:pt x="3753" y="101931"/>
                  </a:lnTo>
                  <a:lnTo>
                    <a:pt x="3529" y="102371"/>
                  </a:lnTo>
                  <a:lnTo>
                    <a:pt x="3305" y="102811"/>
                  </a:lnTo>
                  <a:lnTo>
                    <a:pt x="3097" y="103251"/>
                  </a:lnTo>
                  <a:lnTo>
                    <a:pt x="2890" y="103691"/>
                  </a:lnTo>
                  <a:lnTo>
                    <a:pt x="2699" y="104131"/>
                  </a:lnTo>
                  <a:lnTo>
                    <a:pt x="2508" y="104572"/>
                  </a:lnTo>
                  <a:lnTo>
                    <a:pt x="2325" y="105012"/>
                  </a:lnTo>
                  <a:lnTo>
                    <a:pt x="2151" y="105452"/>
                  </a:lnTo>
                  <a:lnTo>
                    <a:pt x="1951" y="106000"/>
                  </a:lnTo>
                  <a:lnTo>
                    <a:pt x="1760" y="106548"/>
                  </a:lnTo>
                  <a:lnTo>
                    <a:pt x="1578" y="107096"/>
                  </a:lnTo>
                  <a:lnTo>
                    <a:pt x="1403" y="107652"/>
                  </a:lnTo>
                  <a:lnTo>
                    <a:pt x="1245" y="108200"/>
                  </a:lnTo>
                  <a:lnTo>
                    <a:pt x="1096" y="108748"/>
                  </a:lnTo>
                  <a:lnTo>
                    <a:pt x="955" y="109296"/>
                  </a:lnTo>
                  <a:lnTo>
                    <a:pt x="830" y="109852"/>
                  </a:lnTo>
                  <a:lnTo>
                    <a:pt x="681" y="110533"/>
                  </a:lnTo>
                  <a:lnTo>
                    <a:pt x="614" y="110882"/>
                  </a:lnTo>
                  <a:lnTo>
                    <a:pt x="556" y="111223"/>
                  </a:lnTo>
                  <a:lnTo>
                    <a:pt x="473" y="111687"/>
                  </a:lnTo>
                  <a:lnTo>
                    <a:pt x="390" y="112169"/>
                  </a:lnTo>
                  <a:lnTo>
                    <a:pt x="241" y="113373"/>
                  </a:lnTo>
                  <a:lnTo>
                    <a:pt x="199" y="113730"/>
                  </a:lnTo>
                  <a:lnTo>
                    <a:pt x="166" y="114087"/>
                  </a:lnTo>
                  <a:lnTo>
                    <a:pt x="133" y="114436"/>
                  </a:lnTo>
                  <a:lnTo>
                    <a:pt x="100" y="114793"/>
                  </a:lnTo>
                  <a:lnTo>
                    <a:pt x="50" y="115499"/>
                  </a:lnTo>
                  <a:lnTo>
                    <a:pt x="42" y="115847"/>
                  </a:lnTo>
                  <a:lnTo>
                    <a:pt x="25" y="116196"/>
                  </a:lnTo>
                  <a:lnTo>
                    <a:pt x="8" y="116545"/>
                  </a:lnTo>
                  <a:lnTo>
                    <a:pt x="0" y="116894"/>
                  </a:lnTo>
                  <a:lnTo>
                    <a:pt x="0" y="117575"/>
                  </a:lnTo>
                  <a:lnTo>
                    <a:pt x="8" y="118255"/>
                  </a:lnTo>
                  <a:lnTo>
                    <a:pt x="8" y="118596"/>
                  </a:lnTo>
                  <a:lnTo>
                    <a:pt x="25" y="118936"/>
                  </a:lnTo>
                  <a:lnTo>
                    <a:pt x="33" y="119277"/>
                  </a:lnTo>
                  <a:lnTo>
                    <a:pt x="50" y="119609"/>
                  </a:lnTo>
                  <a:lnTo>
                    <a:pt x="75" y="120074"/>
                  </a:lnTo>
                  <a:lnTo>
                    <a:pt x="108" y="120539"/>
                  </a:lnTo>
                  <a:lnTo>
                    <a:pt x="149" y="121004"/>
                  </a:lnTo>
                  <a:lnTo>
                    <a:pt x="191" y="121460"/>
                  </a:lnTo>
                  <a:lnTo>
                    <a:pt x="282" y="122357"/>
                  </a:lnTo>
                  <a:lnTo>
                    <a:pt x="399" y="123246"/>
                  </a:lnTo>
                  <a:lnTo>
                    <a:pt x="523" y="124109"/>
                  </a:lnTo>
                  <a:lnTo>
                    <a:pt x="664" y="124964"/>
                  </a:lnTo>
                  <a:lnTo>
                    <a:pt x="822" y="125795"/>
                  </a:lnTo>
                  <a:lnTo>
                    <a:pt x="988" y="126600"/>
                  </a:lnTo>
                  <a:lnTo>
                    <a:pt x="1162" y="127389"/>
                  </a:lnTo>
                  <a:lnTo>
                    <a:pt x="1353" y="128153"/>
                  </a:lnTo>
                  <a:lnTo>
                    <a:pt x="1544" y="128900"/>
                  </a:lnTo>
                  <a:lnTo>
                    <a:pt x="1735" y="129614"/>
                  </a:lnTo>
                  <a:lnTo>
                    <a:pt x="1943" y="130312"/>
                  </a:lnTo>
                  <a:lnTo>
                    <a:pt x="2142" y="130976"/>
                  </a:lnTo>
                  <a:lnTo>
                    <a:pt x="2350" y="131615"/>
                  </a:lnTo>
                  <a:lnTo>
                    <a:pt x="2557" y="132230"/>
                  </a:lnTo>
                  <a:lnTo>
                    <a:pt x="2757" y="132811"/>
                  </a:lnTo>
                  <a:lnTo>
                    <a:pt x="2956" y="133359"/>
                  </a:lnTo>
                  <a:lnTo>
                    <a:pt x="3155" y="133882"/>
                  </a:lnTo>
                  <a:lnTo>
                    <a:pt x="3346" y="134372"/>
                  </a:lnTo>
                  <a:lnTo>
                    <a:pt x="3529" y="134829"/>
                  </a:lnTo>
                  <a:lnTo>
                    <a:pt x="3703" y="135244"/>
                  </a:lnTo>
                  <a:lnTo>
                    <a:pt x="4027" y="135983"/>
                  </a:lnTo>
                  <a:lnTo>
                    <a:pt x="4293" y="136564"/>
                  </a:lnTo>
                  <a:lnTo>
                    <a:pt x="4500" y="136988"/>
                  </a:lnTo>
                  <a:lnTo>
                    <a:pt x="4675" y="137345"/>
                  </a:lnTo>
                  <a:lnTo>
                    <a:pt x="5638" y="140458"/>
                  </a:lnTo>
                  <a:lnTo>
                    <a:pt x="8179" y="148670"/>
                  </a:lnTo>
                  <a:lnTo>
                    <a:pt x="9889" y="154159"/>
                  </a:lnTo>
                  <a:lnTo>
                    <a:pt x="11799" y="160278"/>
                  </a:lnTo>
                  <a:lnTo>
                    <a:pt x="13858" y="166821"/>
                  </a:lnTo>
                  <a:lnTo>
                    <a:pt x="15992" y="173580"/>
                  </a:lnTo>
                  <a:lnTo>
                    <a:pt x="18143" y="180322"/>
                  </a:lnTo>
                  <a:lnTo>
                    <a:pt x="19197" y="183627"/>
                  </a:lnTo>
                  <a:lnTo>
                    <a:pt x="20243" y="186857"/>
                  </a:lnTo>
                  <a:lnTo>
                    <a:pt x="21256" y="189971"/>
                  </a:lnTo>
                  <a:lnTo>
                    <a:pt x="22228" y="192960"/>
                  </a:lnTo>
                  <a:lnTo>
                    <a:pt x="23166" y="195775"/>
                  </a:lnTo>
                  <a:lnTo>
                    <a:pt x="24046" y="198415"/>
                  </a:lnTo>
                  <a:lnTo>
                    <a:pt x="24868" y="200832"/>
                  </a:lnTo>
                  <a:lnTo>
                    <a:pt x="25624" y="203015"/>
                  </a:lnTo>
                  <a:lnTo>
                    <a:pt x="26305" y="204925"/>
                  </a:lnTo>
                  <a:lnTo>
                    <a:pt x="26612" y="205772"/>
                  </a:lnTo>
                  <a:lnTo>
                    <a:pt x="26903" y="206544"/>
                  </a:lnTo>
                  <a:lnTo>
                    <a:pt x="27160" y="207242"/>
                  </a:lnTo>
                  <a:lnTo>
                    <a:pt x="27401" y="207848"/>
                  </a:lnTo>
                  <a:lnTo>
                    <a:pt x="27617" y="208363"/>
                  </a:lnTo>
                  <a:lnTo>
                    <a:pt x="27808" y="208794"/>
                  </a:lnTo>
                  <a:lnTo>
                    <a:pt x="27974" y="209135"/>
                  </a:lnTo>
                  <a:lnTo>
                    <a:pt x="28040" y="209268"/>
                  </a:lnTo>
                  <a:lnTo>
                    <a:pt x="28107" y="209376"/>
                  </a:lnTo>
                  <a:lnTo>
                    <a:pt x="28165" y="209459"/>
                  </a:lnTo>
                  <a:lnTo>
                    <a:pt x="28214" y="209517"/>
                  </a:lnTo>
                  <a:lnTo>
                    <a:pt x="28256" y="209542"/>
                  </a:lnTo>
                  <a:lnTo>
                    <a:pt x="28273" y="209550"/>
                  </a:lnTo>
                  <a:lnTo>
                    <a:pt x="28289" y="209550"/>
                  </a:lnTo>
                  <a:lnTo>
                    <a:pt x="52651" y="203165"/>
                  </a:lnTo>
                  <a:lnTo>
                    <a:pt x="54287" y="202733"/>
                  </a:lnTo>
                  <a:lnTo>
                    <a:pt x="75294" y="197228"/>
                  </a:lnTo>
                  <a:lnTo>
                    <a:pt x="51920" y="133326"/>
                  </a:lnTo>
                  <a:lnTo>
                    <a:pt x="51829" y="133085"/>
                  </a:lnTo>
                  <a:lnTo>
                    <a:pt x="51762" y="132836"/>
                  </a:lnTo>
                  <a:lnTo>
                    <a:pt x="51696" y="132587"/>
                  </a:lnTo>
                  <a:lnTo>
                    <a:pt x="51638" y="132338"/>
                  </a:lnTo>
                  <a:lnTo>
                    <a:pt x="51596" y="132089"/>
                  </a:lnTo>
                  <a:lnTo>
                    <a:pt x="51555" y="131840"/>
                  </a:lnTo>
                  <a:lnTo>
                    <a:pt x="51530" y="131582"/>
                  </a:lnTo>
                  <a:lnTo>
                    <a:pt x="51505" y="131325"/>
                  </a:lnTo>
                  <a:lnTo>
                    <a:pt x="51497" y="131067"/>
                  </a:lnTo>
                  <a:lnTo>
                    <a:pt x="51497" y="130810"/>
                  </a:lnTo>
                  <a:lnTo>
                    <a:pt x="51497" y="130544"/>
                  </a:lnTo>
                  <a:lnTo>
                    <a:pt x="51513" y="130287"/>
                  </a:lnTo>
                  <a:lnTo>
                    <a:pt x="51530" y="130021"/>
                  </a:lnTo>
                  <a:lnTo>
                    <a:pt x="51563" y="129764"/>
                  </a:lnTo>
                  <a:lnTo>
                    <a:pt x="51596" y="129498"/>
                  </a:lnTo>
                  <a:lnTo>
                    <a:pt x="51638" y="129232"/>
                  </a:lnTo>
                  <a:lnTo>
                    <a:pt x="51688" y="128967"/>
                  </a:lnTo>
                  <a:lnTo>
                    <a:pt x="51746" y="128701"/>
                  </a:lnTo>
                  <a:lnTo>
                    <a:pt x="51812" y="128435"/>
                  </a:lnTo>
                  <a:lnTo>
                    <a:pt x="51879" y="128170"/>
                  </a:lnTo>
                  <a:lnTo>
                    <a:pt x="51953" y="127896"/>
                  </a:lnTo>
                  <a:lnTo>
                    <a:pt x="52036" y="127630"/>
                  </a:lnTo>
                  <a:lnTo>
                    <a:pt x="52128" y="127364"/>
                  </a:lnTo>
                  <a:lnTo>
                    <a:pt x="52219" y="127098"/>
                  </a:lnTo>
                  <a:lnTo>
                    <a:pt x="52327" y="126833"/>
                  </a:lnTo>
                  <a:lnTo>
                    <a:pt x="52427" y="126559"/>
                  </a:lnTo>
                  <a:lnTo>
                    <a:pt x="52659" y="126027"/>
                  </a:lnTo>
                  <a:lnTo>
                    <a:pt x="52908" y="125496"/>
                  </a:lnTo>
                  <a:lnTo>
                    <a:pt x="53174" y="124973"/>
                  </a:lnTo>
                  <a:lnTo>
                    <a:pt x="53456" y="124450"/>
                  </a:lnTo>
                  <a:lnTo>
                    <a:pt x="53755" y="123935"/>
                  </a:lnTo>
                  <a:lnTo>
                    <a:pt x="54062" y="123420"/>
                  </a:lnTo>
                  <a:lnTo>
                    <a:pt x="54395" y="122914"/>
                  </a:lnTo>
                  <a:lnTo>
                    <a:pt x="54727" y="122415"/>
                  </a:lnTo>
                  <a:lnTo>
                    <a:pt x="55075" y="121925"/>
                  </a:lnTo>
                  <a:lnTo>
                    <a:pt x="55433" y="121436"/>
                  </a:lnTo>
                  <a:lnTo>
                    <a:pt x="55798" y="120971"/>
                  </a:lnTo>
                  <a:lnTo>
                    <a:pt x="56163" y="120506"/>
                  </a:lnTo>
                  <a:lnTo>
                    <a:pt x="56537" y="120049"/>
                  </a:lnTo>
                  <a:lnTo>
                    <a:pt x="56919" y="119617"/>
                  </a:lnTo>
                  <a:lnTo>
                    <a:pt x="57301" y="119185"/>
                  </a:lnTo>
                  <a:lnTo>
                    <a:pt x="57674" y="118778"/>
                  </a:lnTo>
                  <a:lnTo>
                    <a:pt x="58056" y="118380"/>
                  </a:lnTo>
                  <a:lnTo>
                    <a:pt x="58430" y="117998"/>
                  </a:lnTo>
                  <a:lnTo>
                    <a:pt x="58804" y="117624"/>
                  </a:lnTo>
                  <a:lnTo>
                    <a:pt x="90024" y="91569"/>
                  </a:lnTo>
                  <a:lnTo>
                    <a:pt x="90190" y="91444"/>
                  </a:lnTo>
                  <a:lnTo>
                    <a:pt x="90348" y="91311"/>
                  </a:lnTo>
                  <a:lnTo>
                    <a:pt x="90505" y="91170"/>
                  </a:lnTo>
                  <a:lnTo>
                    <a:pt x="90663" y="91029"/>
                  </a:lnTo>
                  <a:lnTo>
                    <a:pt x="90813" y="90888"/>
                  </a:lnTo>
                  <a:lnTo>
                    <a:pt x="90954" y="90738"/>
                  </a:lnTo>
                  <a:lnTo>
                    <a:pt x="91095" y="90589"/>
                  </a:lnTo>
                  <a:lnTo>
                    <a:pt x="91236" y="90431"/>
                  </a:lnTo>
                  <a:lnTo>
                    <a:pt x="91361" y="90265"/>
                  </a:lnTo>
                  <a:lnTo>
                    <a:pt x="91494" y="90107"/>
                  </a:lnTo>
                  <a:lnTo>
                    <a:pt x="91610" y="89933"/>
                  </a:lnTo>
                  <a:lnTo>
                    <a:pt x="91734" y="89767"/>
                  </a:lnTo>
                  <a:lnTo>
                    <a:pt x="91842" y="89592"/>
                  </a:lnTo>
                  <a:lnTo>
                    <a:pt x="91950" y="89410"/>
                  </a:lnTo>
                  <a:lnTo>
                    <a:pt x="92050" y="89235"/>
                  </a:lnTo>
                  <a:lnTo>
                    <a:pt x="92150" y="89044"/>
                  </a:lnTo>
                  <a:lnTo>
                    <a:pt x="92241" y="88862"/>
                  </a:lnTo>
                  <a:lnTo>
                    <a:pt x="92324" y="88671"/>
                  </a:lnTo>
                  <a:lnTo>
                    <a:pt x="92407" y="88480"/>
                  </a:lnTo>
                  <a:lnTo>
                    <a:pt x="92482" y="88281"/>
                  </a:lnTo>
                  <a:lnTo>
                    <a:pt x="92556" y="88081"/>
                  </a:lnTo>
                  <a:lnTo>
                    <a:pt x="92623" y="87882"/>
                  </a:lnTo>
                  <a:lnTo>
                    <a:pt x="92681" y="87683"/>
                  </a:lnTo>
                  <a:lnTo>
                    <a:pt x="92731" y="87475"/>
                  </a:lnTo>
                  <a:lnTo>
                    <a:pt x="92781" y="87276"/>
                  </a:lnTo>
                  <a:lnTo>
                    <a:pt x="92822" y="87060"/>
                  </a:lnTo>
                  <a:lnTo>
                    <a:pt x="92855" y="86852"/>
                  </a:lnTo>
                  <a:lnTo>
                    <a:pt x="92880" y="86645"/>
                  </a:lnTo>
                  <a:lnTo>
                    <a:pt x="92905" y="86429"/>
                  </a:lnTo>
                  <a:lnTo>
                    <a:pt x="92922" y="86213"/>
                  </a:lnTo>
                  <a:lnTo>
                    <a:pt x="92930" y="85997"/>
                  </a:lnTo>
                  <a:lnTo>
                    <a:pt x="92930" y="85781"/>
                  </a:lnTo>
                  <a:lnTo>
                    <a:pt x="92930" y="85557"/>
                  </a:lnTo>
                  <a:lnTo>
                    <a:pt x="92922" y="85333"/>
                  </a:lnTo>
                  <a:lnTo>
                    <a:pt x="92905" y="85117"/>
                  </a:lnTo>
                  <a:lnTo>
                    <a:pt x="92880" y="84893"/>
                  </a:lnTo>
                  <a:lnTo>
                    <a:pt x="87159" y="38278"/>
                  </a:lnTo>
                  <a:lnTo>
                    <a:pt x="87118" y="37996"/>
                  </a:lnTo>
                  <a:lnTo>
                    <a:pt x="87068" y="37714"/>
                  </a:lnTo>
                  <a:lnTo>
                    <a:pt x="87010" y="37440"/>
                  </a:lnTo>
                  <a:lnTo>
                    <a:pt x="86935" y="37166"/>
                  </a:lnTo>
                  <a:lnTo>
                    <a:pt x="86852" y="36900"/>
                  </a:lnTo>
                  <a:lnTo>
                    <a:pt x="86761" y="36634"/>
                  </a:lnTo>
                  <a:lnTo>
                    <a:pt x="86661" y="36377"/>
                  </a:lnTo>
                  <a:lnTo>
                    <a:pt x="86553" y="36128"/>
                  </a:lnTo>
                  <a:lnTo>
                    <a:pt x="86429" y="35878"/>
                  </a:lnTo>
                  <a:lnTo>
                    <a:pt x="86304" y="35638"/>
                  </a:lnTo>
                  <a:lnTo>
                    <a:pt x="86163" y="35405"/>
                  </a:lnTo>
                  <a:lnTo>
                    <a:pt x="86022" y="35173"/>
                  </a:lnTo>
                  <a:lnTo>
                    <a:pt x="85864" y="34949"/>
                  </a:lnTo>
                  <a:lnTo>
                    <a:pt x="85706" y="34733"/>
                  </a:lnTo>
                  <a:lnTo>
                    <a:pt x="85540" y="34525"/>
                  </a:lnTo>
                  <a:lnTo>
                    <a:pt x="85357" y="34317"/>
                  </a:lnTo>
                  <a:lnTo>
                    <a:pt x="85083" y="34019"/>
                  </a:lnTo>
                  <a:lnTo>
                    <a:pt x="84942" y="33877"/>
                  </a:lnTo>
                  <a:lnTo>
                    <a:pt x="84793" y="33736"/>
                  </a:lnTo>
                  <a:lnTo>
                    <a:pt x="50251" y="1918"/>
                  </a:lnTo>
                  <a:lnTo>
                    <a:pt x="49969" y="1669"/>
                  </a:lnTo>
                  <a:lnTo>
                    <a:pt x="49678" y="1445"/>
                  </a:lnTo>
                  <a:lnTo>
                    <a:pt x="49379" y="1229"/>
                  </a:lnTo>
                  <a:lnTo>
                    <a:pt x="49072" y="1038"/>
                  </a:lnTo>
                  <a:lnTo>
                    <a:pt x="48765" y="864"/>
                  </a:lnTo>
                  <a:lnTo>
                    <a:pt x="48441" y="697"/>
                  </a:lnTo>
                  <a:lnTo>
                    <a:pt x="48117" y="556"/>
                  </a:lnTo>
                  <a:lnTo>
                    <a:pt x="47794" y="432"/>
                  </a:lnTo>
                  <a:lnTo>
                    <a:pt x="47453" y="316"/>
                  </a:lnTo>
                  <a:lnTo>
                    <a:pt x="47121" y="224"/>
                  </a:lnTo>
                  <a:lnTo>
                    <a:pt x="46781" y="149"/>
                  </a:lnTo>
                  <a:lnTo>
                    <a:pt x="46432" y="83"/>
                  </a:lnTo>
                  <a:lnTo>
                    <a:pt x="46091" y="42"/>
                  </a:lnTo>
                  <a:lnTo>
                    <a:pt x="45743" y="17"/>
                  </a:lnTo>
                  <a:lnTo>
                    <a:pt x="453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47;p39"/>
            <p:cNvSpPr/>
            <p:nvPr/>
          </p:nvSpPr>
          <p:spPr>
            <a:xfrm>
              <a:off x="3123300" y="2978200"/>
              <a:ext cx="285450" cy="285450"/>
            </a:xfrm>
            <a:custGeom>
              <a:avLst/>
              <a:gdLst/>
              <a:ahLst/>
              <a:cxnLst/>
              <a:rect l="l" t="t" r="r" b="b"/>
              <a:pathLst>
                <a:path w="11418" h="11418" extrusionOk="0">
                  <a:moveTo>
                    <a:pt x="5705" y="0"/>
                  </a:moveTo>
                  <a:lnTo>
                    <a:pt x="5415" y="9"/>
                  </a:lnTo>
                  <a:lnTo>
                    <a:pt x="5124" y="34"/>
                  </a:lnTo>
                  <a:lnTo>
                    <a:pt x="4842" y="67"/>
                  </a:lnTo>
                  <a:lnTo>
                    <a:pt x="4559" y="117"/>
                  </a:lnTo>
                  <a:lnTo>
                    <a:pt x="4285" y="183"/>
                  </a:lnTo>
                  <a:lnTo>
                    <a:pt x="4011" y="258"/>
                  </a:lnTo>
                  <a:lnTo>
                    <a:pt x="3746" y="349"/>
                  </a:lnTo>
                  <a:lnTo>
                    <a:pt x="3488" y="449"/>
                  </a:lnTo>
                  <a:lnTo>
                    <a:pt x="3231" y="565"/>
                  </a:lnTo>
                  <a:lnTo>
                    <a:pt x="2990" y="690"/>
                  </a:lnTo>
                  <a:lnTo>
                    <a:pt x="2749" y="831"/>
                  </a:lnTo>
                  <a:lnTo>
                    <a:pt x="2517" y="972"/>
                  </a:lnTo>
                  <a:lnTo>
                    <a:pt x="2293" y="1138"/>
                  </a:lnTo>
                  <a:lnTo>
                    <a:pt x="2077" y="1304"/>
                  </a:lnTo>
                  <a:lnTo>
                    <a:pt x="1869" y="1487"/>
                  </a:lnTo>
                  <a:lnTo>
                    <a:pt x="1670" y="1669"/>
                  </a:lnTo>
                  <a:lnTo>
                    <a:pt x="1479" y="1869"/>
                  </a:lnTo>
                  <a:lnTo>
                    <a:pt x="1304" y="2076"/>
                  </a:lnTo>
                  <a:lnTo>
                    <a:pt x="1130" y="2292"/>
                  </a:lnTo>
                  <a:lnTo>
                    <a:pt x="972" y="2516"/>
                  </a:lnTo>
                  <a:lnTo>
                    <a:pt x="823" y="2749"/>
                  </a:lnTo>
                  <a:lnTo>
                    <a:pt x="690" y="2990"/>
                  </a:lnTo>
                  <a:lnTo>
                    <a:pt x="565" y="3239"/>
                  </a:lnTo>
                  <a:lnTo>
                    <a:pt x="449" y="3488"/>
                  </a:lnTo>
                  <a:lnTo>
                    <a:pt x="350" y="3745"/>
                  </a:lnTo>
                  <a:lnTo>
                    <a:pt x="258" y="4011"/>
                  </a:lnTo>
                  <a:lnTo>
                    <a:pt x="184" y="4285"/>
                  </a:lnTo>
                  <a:lnTo>
                    <a:pt x="117" y="4559"/>
                  </a:lnTo>
                  <a:lnTo>
                    <a:pt x="67" y="4841"/>
                  </a:lnTo>
                  <a:lnTo>
                    <a:pt x="26" y="5123"/>
                  </a:lnTo>
                  <a:lnTo>
                    <a:pt x="9" y="5414"/>
                  </a:lnTo>
                  <a:lnTo>
                    <a:pt x="1" y="5713"/>
                  </a:lnTo>
                  <a:lnTo>
                    <a:pt x="9" y="6004"/>
                  </a:lnTo>
                  <a:lnTo>
                    <a:pt x="26" y="6294"/>
                  </a:lnTo>
                  <a:lnTo>
                    <a:pt x="67" y="6577"/>
                  </a:lnTo>
                  <a:lnTo>
                    <a:pt x="117" y="6859"/>
                  </a:lnTo>
                  <a:lnTo>
                    <a:pt x="184" y="7133"/>
                  </a:lnTo>
                  <a:lnTo>
                    <a:pt x="258" y="7407"/>
                  </a:lnTo>
                  <a:lnTo>
                    <a:pt x="350" y="7673"/>
                  </a:lnTo>
                  <a:lnTo>
                    <a:pt x="449" y="7930"/>
                  </a:lnTo>
                  <a:lnTo>
                    <a:pt x="565" y="8187"/>
                  </a:lnTo>
                  <a:lnTo>
                    <a:pt x="690" y="8428"/>
                  </a:lnTo>
                  <a:lnTo>
                    <a:pt x="823" y="8669"/>
                  </a:lnTo>
                  <a:lnTo>
                    <a:pt x="972" y="8901"/>
                  </a:lnTo>
                  <a:lnTo>
                    <a:pt x="1130" y="9126"/>
                  </a:lnTo>
                  <a:lnTo>
                    <a:pt x="1304" y="9342"/>
                  </a:lnTo>
                  <a:lnTo>
                    <a:pt x="1479" y="9549"/>
                  </a:lnTo>
                  <a:lnTo>
                    <a:pt x="1670" y="9748"/>
                  </a:lnTo>
                  <a:lnTo>
                    <a:pt x="1869" y="9931"/>
                  </a:lnTo>
                  <a:lnTo>
                    <a:pt x="2077" y="10114"/>
                  </a:lnTo>
                  <a:lnTo>
                    <a:pt x="2293" y="10280"/>
                  </a:lnTo>
                  <a:lnTo>
                    <a:pt x="2517" y="10446"/>
                  </a:lnTo>
                  <a:lnTo>
                    <a:pt x="2749" y="10587"/>
                  </a:lnTo>
                  <a:lnTo>
                    <a:pt x="2990" y="10728"/>
                  </a:lnTo>
                  <a:lnTo>
                    <a:pt x="3231" y="10853"/>
                  </a:lnTo>
                  <a:lnTo>
                    <a:pt x="3488" y="10969"/>
                  </a:lnTo>
                  <a:lnTo>
                    <a:pt x="3746" y="11069"/>
                  </a:lnTo>
                  <a:lnTo>
                    <a:pt x="4011" y="11160"/>
                  </a:lnTo>
                  <a:lnTo>
                    <a:pt x="4285" y="11235"/>
                  </a:lnTo>
                  <a:lnTo>
                    <a:pt x="4559" y="11301"/>
                  </a:lnTo>
                  <a:lnTo>
                    <a:pt x="4842" y="11351"/>
                  </a:lnTo>
                  <a:lnTo>
                    <a:pt x="5124" y="11384"/>
                  </a:lnTo>
                  <a:lnTo>
                    <a:pt x="5415" y="11409"/>
                  </a:lnTo>
                  <a:lnTo>
                    <a:pt x="5705" y="11417"/>
                  </a:lnTo>
                  <a:lnTo>
                    <a:pt x="6004" y="11409"/>
                  </a:lnTo>
                  <a:lnTo>
                    <a:pt x="6295" y="11384"/>
                  </a:lnTo>
                  <a:lnTo>
                    <a:pt x="6577" y="11351"/>
                  </a:lnTo>
                  <a:lnTo>
                    <a:pt x="6859" y="11301"/>
                  </a:lnTo>
                  <a:lnTo>
                    <a:pt x="7133" y="11235"/>
                  </a:lnTo>
                  <a:lnTo>
                    <a:pt x="7407" y="11160"/>
                  </a:lnTo>
                  <a:lnTo>
                    <a:pt x="7673" y="11069"/>
                  </a:lnTo>
                  <a:lnTo>
                    <a:pt x="7930" y="10969"/>
                  </a:lnTo>
                  <a:lnTo>
                    <a:pt x="8180" y="10853"/>
                  </a:lnTo>
                  <a:lnTo>
                    <a:pt x="8429" y="10728"/>
                  </a:lnTo>
                  <a:lnTo>
                    <a:pt x="8669" y="10587"/>
                  </a:lnTo>
                  <a:lnTo>
                    <a:pt x="8902" y="10446"/>
                  </a:lnTo>
                  <a:lnTo>
                    <a:pt x="9126" y="10280"/>
                  </a:lnTo>
                  <a:lnTo>
                    <a:pt x="9342" y="10114"/>
                  </a:lnTo>
                  <a:lnTo>
                    <a:pt x="9550" y="9931"/>
                  </a:lnTo>
                  <a:lnTo>
                    <a:pt x="9741" y="9748"/>
                  </a:lnTo>
                  <a:lnTo>
                    <a:pt x="9932" y="9549"/>
                  </a:lnTo>
                  <a:lnTo>
                    <a:pt x="10114" y="9342"/>
                  </a:lnTo>
                  <a:lnTo>
                    <a:pt x="10280" y="9126"/>
                  </a:lnTo>
                  <a:lnTo>
                    <a:pt x="10438" y="8901"/>
                  </a:lnTo>
                  <a:lnTo>
                    <a:pt x="10587" y="8669"/>
                  </a:lnTo>
                  <a:lnTo>
                    <a:pt x="10729" y="8428"/>
                  </a:lnTo>
                  <a:lnTo>
                    <a:pt x="10853" y="8187"/>
                  </a:lnTo>
                  <a:lnTo>
                    <a:pt x="10969" y="7930"/>
                  </a:lnTo>
                  <a:lnTo>
                    <a:pt x="11069" y="7673"/>
                  </a:lnTo>
                  <a:lnTo>
                    <a:pt x="11160" y="7407"/>
                  </a:lnTo>
                  <a:lnTo>
                    <a:pt x="11235" y="7133"/>
                  </a:lnTo>
                  <a:lnTo>
                    <a:pt x="11302" y="6859"/>
                  </a:lnTo>
                  <a:lnTo>
                    <a:pt x="11351" y="6577"/>
                  </a:lnTo>
                  <a:lnTo>
                    <a:pt x="11385" y="6294"/>
                  </a:lnTo>
                  <a:lnTo>
                    <a:pt x="11410" y="6004"/>
                  </a:lnTo>
                  <a:lnTo>
                    <a:pt x="11418" y="5713"/>
                  </a:lnTo>
                  <a:lnTo>
                    <a:pt x="11410" y="5414"/>
                  </a:lnTo>
                  <a:lnTo>
                    <a:pt x="11385" y="5123"/>
                  </a:lnTo>
                  <a:lnTo>
                    <a:pt x="11351" y="4841"/>
                  </a:lnTo>
                  <a:lnTo>
                    <a:pt x="11302" y="4559"/>
                  </a:lnTo>
                  <a:lnTo>
                    <a:pt x="11235" y="4285"/>
                  </a:lnTo>
                  <a:lnTo>
                    <a:pt x="11160" y="4011"/>
                  </a:lnTo>
                  <a:lnTo>
                    <a:pt x="11069" y="3745"/>
                  </a:lnTo>
                  <a:lnTo>
                    <a:pt x="10969" y="3488"/>
                  </a:lnTo>
                  <a:lnTo>
                    <a:pt x="10853" y="3239"/>
                  </a:lnTo>
                  <a:lnTo>
                    <a:pt x="10729" y="2990"/>
                  </a:lnTo>
                  <a:lnTo>
                    <a:pt x="10587" y="2749"/>
                  </a:lnTo>
                  <a:lnTo>
                    <a:pt x="10438" y="2516"/>
                  </a:lnTo>
                  <a:lnTo>
                    <a:pt x="10280" y="2292"/>
                  </a:lnTo>
                  <a:lnTo>
                    <a:pt x="10114" y="2076"/>
                  </a:lnTo>
                  <a:lnTo>
                    <a:pt x="9932" y="1869"/>
                  </a:lnTo>
                  <a:lnTo>
                    <a:pt x="9741" y="1669"/>
                  </a:lnTo>
                  <a:lnTo>
                    <a:pt x="9550" y="1487"/>
                  </a:lnTo>
                  <a:lnTo>
                    <a:pt x="9342" y="1304"/>
                  </a:lnTo>
                  <a:lnTo>
                    <a:pt x="9126" y="1138"/>
                  </a:lnTo>
                  <a:lnTo>
                    <a:pt x="8902" y="972"/>
                  </a:lnTo>
                  <a:lnTo>
                    <a:pt x="8669" y="831"/>
                  </a:lnTo>
                  <a:lnTo>
                    <a:pt x="8429" y="690"/>
                  </a:lnTo>
                  <a:lnTo>
                    <a:pt x="8180" y="565"/>
                  </a:lnTo>
                  <a:lnTo>
                    <a:pt x="7930" y="449"/>
                  </a:lnTo>
                  <a:lnTo>
                    <a:pt x="7673" y="349"/>
                  </a:lnTo>
                  <a:lnTo>
                    <a:pt x="7407" y="258"/>
                  </a:lnTo>
                  <a:lnTo>
                    <a:pt x="7133" y="183"/>
                  </a:lnTo>
                  <a:lnTo>
                    <a:pt x="6859" y="117"/>
                  </a:lnTo>
                  <a:lnTo>
                    <a:pt x="6577" y="67"/>
                  </a:lnTo>
                  <a:lnTo>
                    <a:pt x="6295" y="34"/>
                  </a:lnTo>
                  <a:lnTo>
                    <a:pt x="6004" y="9"/>
                  </a:lnTo>
                  <a:lnTo>
                    <a:pt x="57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48;p39"/>
            <p:cNvSpPr/>
            <p:nvPr/>
          </p:nvSpPr>
          <p:spPr>
            <a:xfrm>
              <a:off x="4368800" y="2194775"/>
              <a:ext cx="234600" cy="234600"/>
            </a:xfrm>
            <a:custGeom>
              <a:avLst/>
              <a:gdLst/>
              <a:ahLst/>
              <a:cxnLst/>
              <a:rect l="l" t="t" r="r" b="b"/>
              <a:pathLst>
                <a:path w="9384" h="9384" extrusionOk="0">
                  <a:moveTo>
                    <a:pt x="4451" y="1"/>
                  </a:moveTo>
                  <a:lnTo>
                    <a:pt x="4210" y="26"/>
                  </a:lnTo>
                  <a:lnTo>
                    <a:pt x="3978" y="51"/>
                  </a:lnTo>
                  <a:lnTo>
                    <a:pt x="3745" y="92"/>
                  </a:lnTo>
                  <a:lnTo>
                    <a:pt x="3521" y="142"/>
                  </a:lnTo>
                  <a:lnTo>
                    <a:pt x="3297" y="208"/>
                  </a:lnTo>
                  <a:lnTo>
                    <a:pt x="3073" y="283"/>
                  </a:lnTo>
                  <a:lnTo>
                    <a:pt x="2865" y="366"/>
                  </a:lnTo>
                  <a:lnTo>
                    <a:pt x="2657" y="457"/>
                  </a:lnTo>
                  <a:lnTo>
                    <a:pt x="2450" y="565"/>
                  </a:lnTo>
                  <a:lnTo>
                    <a:pt x="2259" y="673"/>
                  </a:lnTo>
                  <a:lnTo>
                    <a:pt x="2068" y="798"/>
                  </a:lnTo>
                  <a:lnTo>
                    <a:pt x="1885" y="931"/>
                  </a:lnTo>
                  <a:lnTo>
                    <a:pt x="1703" y="1072"/>
                  </a:lnTo>
                  <a:lnTo>
                    <a:pt x="1536" y="1213"/>
                  </a:lnTo>
                  <a:lnTo>
                    <a:pt x="1370" y="1371"/>
                  </a:lnTo>
                  <a:lnTo>
                    <a:pt x="1213" y="1537"/>
                  </a:lnTo>
                  <a:lnTo>
                    <a:pt x="1071" y="1703"/>
                  </a:lnTo>
                  <a:lnTo>
                    <a:pt x="930" y="1886"/>
                  </a:lnTo>
                  <a:lnTo>
                    <a:pt x="797" y="2068"/>
                  </a:lnTo>
                  <a:lnTo>
                    <a:pt x="673" y="2259"/>
                  </a:lnTo>
                  <a:lnTo>
                    <a:pt x="565" y="2450"/>
                  </a:lnTo>
                  <a:lnTo>
                    <a:pt x="457" y="2658"/>
                  </a:lnTo>
                  <a:lnTo>
                    <a:pt x="366" y="2865"/>
                  </a:lnTo>
                  <a:lnTo>
                    <a:pt x="283" y="3073"/>
                  </a:lnTo>
                  <a:lnTo>
                    <a:pt x="208" y="3297"/>
                  </a:lnTo>
                  <a:lnTo>
                    <a:pt x="142" y="3513"/>
                  </a:lnTo>
                  <a:lnTo>
                    <a:pt x="92" y="3746"/>
                  </a:lnTo>
                  <a:lnTo>
                    <a:pt x="50" y="3970"/>
                  </a:lnTo>
                  <a:lnTo>
                    <a:pt x="17" y="4211"/>
                  </a:lnTo>
                  <a:lnTo>
                    <a:pt x="0" y="4443"/>
                  </a:lnTo>
                  <a:lnTo>
                    <a:pt x="0" y="4692"/>
                  </a:lnTo>
                  <a:lnTo>
                    <a:pt x="0" y="4933"/>
                  </a:lnTo>
                  <a:lnTo>
                    <a:pt x="17" y="5165"/>
                  </a:lnTo>
                  <a:lnTo>
                    <a:pt x="50" y="5406"/>
                  </a:lnTo>
                  <a:lnTo>
                    <a:pt x="92" y="5630"/>
                  </a:lnTo>
                  <a:lnTo>
                    <a:pt x="142" y="5863"/>
                  </a:lnTo>
                  <a:lnTo>
                    <a:pt x="208" y="6087"/>
                  </a:lnTo>
                  <a:lnTo>
                    <a:pt x="283" y="6303"/>
                  </a:lnTo>
                  <a:lnTo>
                    <a:pt x="366" y="6519"/>
                  </a:lnTo>
                  <a:lnTo>
                    <a:pt x="457" y="6726"/>
                  </a:lnTo>
                  <a:lnTo>
                    <a:pt x="565" y="6926"/>
                  </a:lnTo>
                  <a:lnTo>
                    <a:pt x="673" y="7125"/>
                  </a:lnTo>
                  <a:lnTo>
                    <a:pt x="797" y="7316"/>
                  </a:lnTo>
                  <a:lnTo>
                    <a:pt x="930" y="7499"/>
                  </a:lnTo>
                  <a:lnTo>
                    <a:pt x="1071" y="7673"/>
                  </a:lnTo>
                  <a:lnTo>
                    <a:pt x="1213" y="7847"/>
                  </a:lnTo>
                  <a:lnTo>
                    <a:pt x="1370" y="8005"/>
                  </a:lnTo>
                  <a:lnTo>
                    <a:pt x="1536" y="8163"/>
                  </a:lnTo>
                  <a:lnTo>
                    <a:pt x="1703" y="8312"/>
                  </a:lnTo>
                  <a:lnTo>
                    <a:pt x="1885" y="8445"/>
                  </a:lnTo>
                  <a:lnTo>
                    <a:pt x="2068" y="8578"/>
                  </a:lnTo>
                  <a:lnTo>
                    <a:pt x="2259" y="8703"/>
                  </a:lnTo>
                  <a:lnTo>
                    <a:pt x="2450" y="8819"/>
                  </a:lnTo>
                  <a:lnTo>
                    <a:pt x="2657" y="8918"/>
                  </a:lnTo>
                  <a:lnTo>
                    <a:pt x="2865" y="9010"/>
                  </a:lnTo>
                  <a:lnTo>
                    <a:pt x="3073" y="9093"/>
                  </a:lnTo>
                  <a:lnTo>
                    <a:pt x="3297" y="9168"/>
                  </a:lnTo>
                  <a:lnTo>
                    <a:pt x="3521" y="9234"/>
                  </a:lnTo>
                  <a:lnTo>
                    <a:pt x="3745" y="9284"/>
                  </a:lnTo>
                  <a:lnTo>
                    <a:pt x="3978" y="9325"/>
                  </a:lnTo>
                  <a:lnTo>
                    <a:pt x="4210" y="9359"/>
                  </a:lnTo>
                  <a:lnTo>
                    <a:pt x="4451" y="9375"/>
                  </a:lnTo>
                  <a:lnTo>
                    <a:pt x="4692" y="9383"/>
                  </a:lnTo>
                  <a:lnTo>
                    <a:pt x="4932" y="9375"/>
                  </a:lnTo>
                  <a:lnTo>
                    <a:pt x="5173" y="9359"/>
                  </a:lnTo>
                  <a:lnTo>
                    <a:pt x="5406" y="9325"/>
                  </a:lnTo>
                  <a:lnTo>
                    <a:pt x="5638" y="9284"/>
                  </a:lnTo>
                  <a:lnTo>
                    <a:pt x="5862" y="9234"/>
                  </a:lnTo>
                  <a:lnTo>
                    <a:pt x="6087" y="9168"/>
                  </a:lnTo>
                  <a:lnTo>
                    <a:pt x="6303" y="9093"/>
                  </a:lnTo>
                  <a:lnTo>
                    <a:pt x="6518" y="9010"/>
                  </a:lnTo>
                  <a:lnTo>
                    <a:pt x="6726" y="8918"/>
                  </a:lnTo>
                  <a:lnTo>
                    <a:pt x="6925" y="8819"/>
                  </a:lnTo>
                  <a:lnTo>
                    <a:pt x="7125" y="8703"/>
                  </a:lnTo>
                  <a:lnTo>
                    <a:pt x="7316" y="8578"/>
                  </a:lnTo>
                  <a:lnTo>
                    <a:pt x="7498" y="8445"/>
                  </a:lnTo>
                  <a:lnTo>
                    <a:pt x="7673" y="8312"/>
                  </a:lnTo>
                  <a:lnTo>
                    <a:pt x="7847" y="8163"/>
                  </a:lnTo>
                  <a:lnTo>
                    <a:pt x="8005" y="8005"/>
                  </a:lnTo>
                  <a:lnTo>
                    <a:pt x="8162" y="7847"/>
                  </a:lnTo>
                  <a:lnTo>
                    <a:pt x="8312" y="7673"/>
                  </a:lnTo>
                  <a:lnTo>
                    <a:pt x="8453" y="7499"/>
                  </a:lnTo>
                  <a:lnTo>
                    <a:pt x="8578" y="7316"/>
                  </a:lnTo>
                  <a:lnTo>
                    <a:pt x="8702" y="7125"/>
                  </a:lnTo>
                  <a:lnTo>
                    <a:pt x="8818" y="6926"/>
                  </a:lnTo>
                  <a:lnTo>
                    <a:pt x="8918" y="6726"/>
                  </a:lnTo>
                  <a:lnTo>
                    <a:pt x="9009" y="6519"/>
                  </a:lnTo>
                  <a:lnTo>
                    <a:pt x="9092" y="6303"/>
                  </a:lnTo>
                  <a:lnTo>
                    <a:pt x="9167" y="6087"/>
                  </a:lnTo>
                  <a:lnTo>
                    <a:pt x="9234" y="5863"/>
                  </a:lnTo>
                  <a:lnTo>
                    <a:pt x="9283" y="5630"/>
                  </a:lnTo>
                  <a:lnTo>
                    <a:pt x="9325" y="5406"/>
                  </a:lnTo>
                  <a:lnTo>
                    <a:pt x="9358" y="5165"/>
                  </a:lnTo>
                  <a:lnTo>
                    <a:pt x="9375" y="4933"/>
                  </a:lnTo>
                  <a:lnTo>
                    <a:pt x="9383" y="4692"/>
                  </a:lnTo>
                  <a:lnTo>
                    <a:pt x="9375" y="4443"/>
                  </a:lnTo>
                  <a:lnTo>
                    <a:pt x="9358" y="4211"/>
                  </a:lnTo>
                  <a:lnTo>
                    <a:pt x="9325" y="3970"/>
                  </a:lnTo>
                  <a:lnTo>
                    <a:pt x="9283" y="3746"/>
                  </a:lnTo>
                  <a:lnTo>
                    <a:pt x="9234" y="3513"/>
                  </a:lnTo>
                  <a:lnTo>
                    <a:pt x="9167" y="3297"/>
                  </a:lnTo>
                  <a:lnTo>
                    <a:pt x="9092" y="3073"/>
                  </a:lnTo>
                  <a:lnTo>
                    <a:pt x="9009" y="2865"/>
                  </a:lnTo>
                  <a:lnTo>
                    <a:pt x="8918" y="2658"/>
                  </a:lnTo>
                  <a:lnTo>
                    <a:pt x="8818" y="2450"/>
                  </a:lnTo>
                  <a:lnTo>
                    <a:pt x="8702" y="2259"/>
                  </a:lnTo>
                  <a:lnTo>
                    <a:pt x="8578" y="2068"/>
                  </a:lnTo>
                  <a:lnTo>
                    <a:pt x="8453" y="1886"/>
                  </a:lnTo>
                  <a:lnTo>
                    <a:pt x="8312" y="1703"/>
                  </a:lnTo>
                  <a:lnTo>
                    <a:pt x="8162" y="1537"/>
                  </a:lnTo>
                  <a:lnTo>
                    <a:pt x="8005" y="1371"/>
                  </a:lnTo>
                  <a:lnTo>
                    <a:pt x="7847" y="1213"/>
                  </a:lnTo>
                  <a:lnTo>
                    <a:pt x="7673" y="1072"/>
                  </a:lnTo>
                  <a:lnTo>
                    <a:pt x="7498" y="931"/>
                  </a:lnTo>
                  <a:lnTo>
                    <a:pt x="7316" y="798"/>
                  </a:lnTo>
                  <a:lnTo>
                    <a:pt x="7125" y="673"/>
                  </a:lnTo>
                  <a:lnTo>
                    <a:pt x="6925" y="565"/>
                  </a:lnTo>
                  <a:lnTo>
                    <a:pt x="6726" y="457"/>
                  </a:lnTo>
                  <a:lnTo>
                    <a:pt x="6518" y="366"/>
                  </a:lnTo>
                  <a:lnTo>
                    <a:pt x="6303" y="283"/>
                  </a:lnTo>
                  <a:lnTo>
                    <a:pt x="6087" y="208"/>
                  </a:lnTo>
                  <a:lnTo>
                    <a:pt x="5862" y="142"/>
                  </a:lnTo>
                  <a:lnTo>
                    <a:pt x="5638" y="92"/>
                  </a:lnTo>
                  <a:lnTo>
                    <a:pt x="5406" y="51"/>
                  </a:lnTo>
                  <a:lnTo>
                    <a:pt x="5173" y="26"/>
                  </a:lnTo>
                  <a:lnTo>
                    <a:pt x="49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49;p39"/>
            <p:cNvSpPr/>
            <p:nvPr/>
          </p:nvSpPr>
          <p:spPr>
            <a:xfrm>
              <a:off x="3382375" y="2152650"/>
              <a:ext cx="234575" cy="234575"/>
            </a:xfrm>
            <a:custGeom>
              <a:avLst/>
              <a:gdLst/>
              <a:ahLst/>
              <a:cxnLst/>
              <a:rect l="l" t="t" r="r" b="b"/>
              <a:pathLst>
                <a:path w="9383" h="9383" extrusionOk="0">
                  <a:moveTo>
                    <a:pt x="4451" y="0"/>
                  </a:moveTo>
                  <a:lnTo>
                    <a:pt x="4210" y="25"/>
                  </a:lnTo>
                  <a:lnTo>
                    <a:pt x="3978" y="50"/>
                  </a:lnTo>
                  <a:lnTo>
                    <a:pt x="3745" y="92"/>
                  </a:lnTo>
                  <a:lnTo>
                    <a:pt x="3521" y="141"/>
                  </a:lnTo>
                  <a:lnTo>
                    <a:pt x="3297" y="208"/>
                  </a:lnTo>
                  <a:lnTo>
                    <a:pt x="3081" y="283"/>
                  </a:lnTo>
                  <a:lnTo>
                    <a:pt x="2865" y="366"/>
                  </a:lnTo>
                  <a:lnTo>
                    <a:pt x="2657" y="457"/>
                  </a:lnTo>
                  <a:lnTo>
                    <a:pt x="2458" y="565"/>
                  </a:lnTo>
                  <a:lnTo>
                    <a:pt x="2259" y="673"/>
                  </a:lnTo>
                  <a:lnTo>
                    <a:pt x="2068" y="797"/>
                  </a:lnTo>
                  <a:lnTo>
                    <a:pt x="1885" y="930"/>
                  </a:lnTo>
                  <a:lnTo>
                    <a:pt x="1702" y="1071"/>
                  </a:lnTo>
                  <a:lnTo>
                    <a:pt x="1536" y="1212"/>
                  </a:lnTo>
                  <a:lnTo>
                    <a:pt x="1370" y="1370"/>
                  </a:lnTo>
                  <a:lnTo>
                    <a:pt x="1221" y="1536"/>
                  </a:lnTo>
                  <a:lnTo>
                    <a:pt x="1071" y="1702"/>
                  </a:lnTo>
                  <a:lnTo>
                    <a:pt x="930" y="1885"/>
                  </a:lnTo>
                  <a:lnTo>
                    <a:pt x="797" y="2068"/>
                  </a:lnTo>
                  <a:lnTo>
                    <a:pt x="681" y="2259"/>
                  </a:lnTo>
                  <a:lnTo>
                    <a:pt x="565" y="2450"/>
                  </a:lnTo>
                  <a:lnTo>
                    <a:pt x="457" y="2657"/>
                  </a:lnTo>
                  <a:lnTo>
                    <a:pt x="366" y="2865"/>
                  </a:lnTo>
                  <a:lnTo>
                    <a:pt x="283" y="3072"/>
                  </a:lnTo>
                  <a:lnTo>
                    <a:pt x="208" y="3297"/>
                  </a:lnTo>
                  <a:lnTo>
                    <a:pt x="150" y="3512"/>
                  </a:lnTo>
                  <a:lnTo>
                    <a:pt x="92" y="3745"/>
                  </a:lnTo>
                  <a:lnTo>
                    <a:pt x="50" y="3977"/>
                  </a:lnTo>
                  <a:lnTo>
                    <a:pt x="25" y="4210"/>
                  </a:lnTo>
                  <a:lnTo>
                    <a:pt x="0" y="4442"/>
                  </a:lnTo>
                  <a:lnTo>
                    <a:pt x="0" y="4692"/>
                  </a:lnTo>
                  <a:lnTo>
                    <a:pt x="0" y="4932"/>
                  </a:lnTo>
                  <a:lnTo>
                    <a:pt x="25" y="5165"/>
                  </a:lnTo>
                  <a:lnTo>
                    <a:pt x="50" y="5406"/>
                  </a:lnTo>
                  <a:lnTo>
                    <a:pt x="92" y="5630"/>
                  </a:lnTo>
                  <a:lnTo>
                    <a:pt x="150" y="5862"/>
                  </a:lnTo>
                  <a:lnTo>
                    <a:pt x="208" y="6087"/>
                  </a:lnTo>
                  <a:lnTo>
                    <a:pt x="283" y="6302"/>
                  </a:lnTo>
                  <a:lnTo>
                    <a:pt x="366" y="6518"/>
                  </a:lnTo>
                  <a:lnTo>
                    <a:pt x="457" y="6726"/>
                  </a:lnTo>
                  <a:lnTo>
                    <a:pt x="565" y="6925"/>
                  </a:lnTo>
                  <a:lnTo>
                    <a:pt x="681" y="7124"/>
                  </a:lnTo>
                  <a:lnTo>
                    <a:pt x="797" y="7315"/>
                  </a:lnTo>
                  <a:lnTo>
                    <a:pt x="930" y="7498"/>
                  </a:lnTo>
                  <a:lnTo>
                    <a:pt x="1071" y="7672"/>
                  </a:lnTo>
                  <a:lnTo>
                    <a:pt x="1221" y="7847"/>
                  </a:lnTo>
                  <a:lnTo>
                    <a:pt x="1370" y="8005"/>
                  </a:lnTo>
                  <a:lnTo>
                    <a:pt x="1536" y="8162"/>
                  </a:lnTo>
                  <a:lnTo>
                    <a:pt x="1702" y="8312"/>
                  </a:lnTo>
                  <a:lnTo>
                    <a:pt x="1885" y="8445"/>
                  </a:lnTo>
                  <a:lnTo>
                    <a:pt x="2068" y="8577"/>
                  </a:lnTo>
                  <a:lnTo>
                    <a:pt x="2259" y="8702"/>
                  </a:lnTo>
                  <a:lnTo>
                    <a:pt x="2458" y="8818"/>
                  </a:lnTo>
                  <a:lnTo>
                    <a:pt x="2657" y="8918"/>
                  </a:lnTo>
                  <a:lnTo>
                    <a:pt x="2865" y="9009"/>
                  </a:lnTo>
                  <a:lnTo>
                    <a:pt x="3081" y="9092"/>
                  </a:lnTo>
                  <a:lnTo>
                    <a:pt x="3297" y="9167"/>
                  </a:lnTo>
                  <a:lnTo>
                    <a:pt x="3521" y="9233"/>
                  </a:lnTo>
                  <a:lnTo>
                    <a:pt x="3745" y="9283"/>
                  </a:lnTo>
                  <a:lnTo>
                    <a:pt x="3978" y="9325"/>
                  </a:lnTo>
                  <a:lnTo>
                    <a:pt x="4210" y="9358"/>
                  </a:lnTo>
                  <a:lnTo>
                    <a:pt x="4451" y="9375"/>
                  </a:lnTo>
                  <a:lnTo>
                    <a:pt x="4692" y="9383"/>
                  </a:lnTo>
                  <a:lnTo>
                    <a:pt x="4932" y="9375"/>
                  </a:lnTo>
                  <a:lnTo>
                    <a:pt x="5173" y="9358"/>
                  </a:lnTo>
                  <a:lnTo>
                    <a:pt x="5406" y="9325"/>
                  </a:lnTo>
                  <a:lnTo>
                    <a:pt x="5638" y="9283"/>
                  </a:lnTo>
                  <a:lnTo>
                    <a:pt x="5862" y="9233"/>
                  </a:lnTo>
                  <a:lnTo>
                    <a:pt x="6087" y="9167"/>
                  </a:lnTo>
                  <a:lnTo>
                    <a:pt x="6302" y="9092"/>
                  </a:lnTo>
                  <a:lnTo>
                    <a:pt x="6518" y="9009"/>
                  </a:lnTo>
                  <a:lnTo>
                    <a:pt x="6726" y="8918"/>
                  </a:lnTo>
                  <a:lnTo>
                    <a:pt x="6925" y="8818"/>
                  </a:lnTo>
                  <a:lnTo>
                    <a:pt x="7124" y="8702"/>
                  </a:lnTo>
                  <a:lnTo>
                    <a:pt x="7315" y="8577"/>
                  </a:lnTo>
                  <a:lnTo>
                    <a:pt x="7498" y="8445"/>
                  </a:lnTo>
                  <a:lnTo>
                    <a:pt x="7681" y="8312"/>
                  </a:lnTo>
                  <a:lnTo>
                    <a:pt x="7847" y="8162"/>
                  </a:lnTo>
                  <a:lnTo>
                    <a:pt x="8013" y="8005"/>
                  </a:lnTo>
                  <a:lnTo>
                    <a:pt x="8162" y="7847"/>
                  </a:lnTo>
                  <a:lnTo>
                    <a:pt x="8312" y="7672"/>
                  </a:lnTo>
                  <a:lnTo>
                    <a:pt x="8453" y="7498"/>
                  </a:lnTo>
                  <a:lnTo>
                    <a:pt x="8586" y="7315"/>
                  </a:lnTo>
                  <a:lnTo>
                    <a:pt x="8702" y="7124"/>
                  </a:lnTo>
                  <a:lnTo>
                    <a:pt x="8818" y="6925"/>
                  </a:lnTo>
                  <a:lnTo>
                    <a:pt x="8918" y="6726"/>
                  </a:lnTo>
                  <a:lnTo>
                    <a:pt x="9018" y="6518"/>
                  </a:lnTo>
                  <a:lnTo>
                    <a:pt x="9101" y="6302"/>
                  </a:lnTo>
                  <a:lnTo>
                    <a:pt x="9175" y="6087"/>
                  </a:lnTo>
                  <a:lnTo>
                    <a:pt x="9234" y="5862"/>
                  </a:lnTo>
                  <a:lnTo>
                    <a:pt x="9292" y="5630"/>
                  </a:lnTo>
                  <a:lnTo>
                    <a:pt x="9333" y="5406"/>
                  </a:lnTo>
                  <a:lnTo>
                    <a:pt x="9358" y="5165"/>
                  </a:lnTo>
                  <a:lnTo>
                    <a:pt x="9375" y="4932"/>
                  </a:lnTo>
                  <a:lnTo>
                    <a:pt x="9383" y="4692"/>
                  </a:lnTo>
                  <a:lnTo>
                    <a:pt x="9375" y="4442"/>
                  </a:lnTo>
                  <a:lnTo>
                    <a:pt x="9358" y="4210"/>
                  </a:lnTo>
                  <a:lnTo>
                    <a:pt x="9333" y="3977"/>
                  </a:lnTo>
                  <a:lnTo>
                    <a:pt x="9292" y="3745"/>
                  </a:lnTo>
                  <a:lnTo>
                    <a:pt x="9234" y="3512"/>
                  </a:lnTo>
                  <a:lnTo>
                    <a:pt x="9175" y="3297"/>
                  </a:lnTo>
                  <a:lnTo>
                    <a:pt x="9101" y="3072"/>
                  </a:lnTo>
                  <a:lnTo>
                    <a:pt x="9018" y="2865"/>
                  </a:lnTo>
                  <a:lnTo>
                    <a:pt x="8918" y="2657"/>
                  </a:lnTo>
                  <a:lnTo>
                    <a:pt x="8818" y="2450"/>
                  </a:lnTo>
                  <a:lnTo>
                    <a:pt x="8702" y="2259"/>
                  </a:lnTo>
                  <a:lnTo>
                    <a:pt x="8586" y="2068"/>
                  </a:lnTo>
                  <a:lnTo>
                    <a:pt x="8453" y="1885"/>
                  </a:lnTo>
                  <a:lnTo>
                    <a:pt x="8312" y="1702"/>
                  </a:lnTo>
                  <a:lnTo>
                    <a:pt x="8162" y="1536"/>
                  </a:lnTo>
                  <a:lnTo>
                    <a:pt x="8013" y="1370"/>
                  </a:lnTo>
                  <a:lnTo>
                    <a:pt x="7847" y="1212"/>
                  </a:lnTo>
                  <a:lnTo>
                    <a:pt x="7681" y="1071"/>
                  </a:lnTo>
                  <a:lnTo>
                    <a:pt x="7498" y="930"/>
                  </a:lnTo>
                  <a:lnTo>
                    <a:pt x="7315" y="797"/>
                  </a:lnTo>
                  <a:lnTo>
                    <a:pt x="7124" y="673"/>
                  </a:lnTo>
                  <a:lnTo>
                    <a:pt x="6925" y="565"/>
                  </a:lnTo>
                  <a:lnTo>
                    <a:pt x="6726" y="457"/>
                  </a:lnTo>
                  <a:lnTo>
                    <a:pt x="6518" y="366"/>
                  </a:lnTo>
                  <a:lnTo>
                    <a:pt x="6302" y="283"/>
                  </a:lnTo>
                  <a:lnTo>
                    <a:pt x="6087" y="208"/>
                  </a:lnTo>
                  <a:lnTo>
                    <a:pt x="5862" y="141"/>
                  </a:lnTo>
                  <a:lnTo>
                    <a:pt x="5638" y="92"/>
                  </a:lnTo>
                  <a:lnTo>
                    <a:pt x="5406" y="50"/>
                  </a:lnTo>
                  <a:lnTo>
                    <a:pt x="5173" y="25"/>
                  </a:lnTo>
                  <a:lnTo>
                    <a:pt x="4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50;p39"/>
            <p:cNvSpPr/>
            <p:nvPr/>
          </p:nvSpPr>
          <p:spPr>
            <a:xfrm>
              <a:off x="3432400" y="955925"/>
              <a:ext cx="234600" cy="234800"/>
            </a:xfrm>
            <a:custGeom>
              <a:avLst/>
              <a:gdLst/>
              <a:ahLst/>
              <a:cxnLst/>
              <a:rect l="l" t="t" r="r" b="b"/>
              <a:pathLst>
                <a:path w="9384" h="9392" extrusionOk="0">
                  <a:moveTo>
                    <a:pt x="4692" y="1"/>
                  </a:moveTo>
                  <a:lnTo>
                    <a:pt x="4451" y="9"/>
                  </a:lnTo>
                  <a:lnTo>
                    <a:pt x="4210" y="26"/>
                  </a:lnTo>
                  <a:lnTo>
                    <a:pt x="3978" y="59"/>
                  </a:lnTo>
                  <a:lnTo>
                    <a:pt x="3745" y="100"/>
                  </a:lnTo>
                  <a:lnTo>
                    <a:pt x="3521" y="150"/>
                  </a:lnTo>
                  <a:lnTo>
                    <a:pt x="3297" y="217"/>
                  </a:lnTo>
                  <a:lnTo>
                    <a:pt x="3081" y="291"/>
                  </a:lnTo>
                  <a:lnTo>
                    <a:pt x="2865" y="374"/>
                  </a:lnTo>
                  <a:lnTo>
                    <a:pt x="2657" y="466"/>
                  </a:lnTo>
                  <a:lnTo>
                    <a:pt x="2458" y="574"/>
                  </a:lnTo>
                  <a:lnTo>
                    <a:pt x="2259" y="682"/>
                  </a:lnTo>
                  <a:lnTo>
                    <a:pt x="2068" y="806"/>
                  </a:lnTo>
                  <a:lnTo>
                    <a:pt x="1885" y="939"/>
                  </a:lnTo>
                  <a:lnTo>
                    <a:pt x="1711" y="1072"/>
                  </a:lnTo>
                  <a:lnTo>
                    <a:pt x="1536" y="1221"/>
                  </a:lnTo>
                  <a:lnTo>
                    <a:pt x="1370" y="1379"/>
                  </a:lnTo>
                  <a:lnTo>
                    <a:pt x="1221" y="1545"/>
                  </a:lnTo>
                  <a:lnTo>
                    <a:pt x="1072" y="1711"/>
                  </a:lnTo>
                  <a:lnTo>
                    <a:pt x="930" y="1886"/>
                  </a:lnTo>
                  <a:lnTo>
                    <a:pt x="798" y="2077"/>
                  </a:lnTo>
                  <a:lnTo>
                    <a:pt x="681" y="2268"/>
                  </a:lnTo>
                  <a:lnTo>
                    <a:pt x="565" y="2459"/>
                  </a:lnTo>
                  <a:lnTo>
                    <a:pt x="465" y="2666"/>
                  </a:lnTo>
                  <a:lnTo>
                    <a:pt x="366" y="2874"/>
                  </a:lnTo>
                  <a:lnTo>
                    <a:pt x="283" y="3081"/>
                  </a:lnTo>
                  <a:lnTo>
                    <a:pt x="208" y="3305"/>
                  </a:lnTo>
                  <a:lnTo>
                    <a:pt x="150" y="3521"/>
                  </a:lnTo>
                  <a:lnTo>
                    <a:pt x="92" y="3754"/>
                  </a:lnTo>
                  <a:lnTo>
                    <a:pt x="50" y="3986"/>
                  </a:lnTo>
                  <a:lnTo>
                    <a:pt x="25" y="4219"/>
                  </a:lnTo>
                  <a:lnTo>
                    <a:pt x="0" y="4460"/>
                  </a:lnTo>
                  <a:lnTo>
                    <a:pt x="0" y="4700"/>
                  </a:lnTo>
                  <a:lnTo>
                    <a:pt x="0" y="4941"/>
                  </a:lnTo>
                  <a:lnTo>
                    <a:pt x="25" y="5174"/>
                  </a:lnTo>
                  <a:lnTo>
                    <a:pt x="50" y="5415"/>
                  </a:lnTo>
                  <a:lnTo>
                    <a:pt x="92" y="5647"/>
                  </a:lnTo>
                  <a:lnTo>
                    <a:pt x="150" y="5871"/>
                  </a:lnTo>
                  <a:lnTo>
                    <a:pt x="208" y="6095"/>
                  </a:lnTo>
                  <a:lnTo>
                    <a:pt x="283" y="6311"/>
                  </a:lnTo>
                  <a:lnTo>
                    <a:pt x="366" y="6527"/>
                  </a:lnTo>
                  <a:lnTo>
                    <a:pt x="465" y="6735"/>
                  </a:lnTo>
                  <a:lnTo>
                    <a:pt x="565" y="6934"/>
                  </a:lnTo>
                  <a:lnTo>
                    <a:pt x="681" y="7133"/>
                  </a:lnTo>
                  <a:lnTo>
                    <a:pt x="798" y="7324"/>
                  </a:lnTo>
                  <a:lnTo>
                    <a:pt x="930" y="7507"/>
                  </a:lnTo>
                  <a:lnTo>
                    <a:pt x="1072" y="7681"/>
                  </a:lnTo>
                  <a:lnTo>
                    <a:pt x="1221" y="7856"/>
                  </a:lnTo>
                  <a:lnTo>
                    <a:pt x="1370" y="8013"/>
                  </a:lnTo>
                  <a:lnTo>
                    <a:pt x="1536" y="8171"/>
                  </a:lnTo>
                  <a:lnTo>
                    <a:pt x="1711" y="8321"/>
                  </a:lnTo>
                  <a:lnTo>
                    <a:pt x="1885" y="8462"/>
                  </a:lnTo>
                  <a:lnTo>
                    <a:pt x="2068" y="8586"/>
                  </a:lnTo>
                  <a:lnTo>
                    <a:pt x="2259" y="8711"/>
                  </a:lnTo>
                  <a:lnTo>
                    <a:pt x="2458" y="8827"/>
                  </a:lnTo>
                  <a:lnTo>
                    <a:pt x="2657" y="8927"/>
                  </a:lnTo>
                  <a:lnTo>
                    <a:pt x="2865" y="9018"/>
                  </a:lnTo>
                  <a:lnTo>
                    <a:pt x="3081" y="9109"/>
                  </a:lnTo>
                  <a:lnTo>
                    <a:pt x="3297" y="9176"/>
                  </a:lnTo>
                  <a:lnTo>
                    <a:pt x="3521" y="9242"/>
                  </a:lnTo>
                  <a:lnTo>
                    <a:pt x="3745" y="9292"/>
                  </a:lnTo>
                  <a:lnTo>
                    <a:pt x="3978" y="9334"/>
                  </a:lnTo>
                  <a:lnTo>
                    <a:pt x="4210" y="9367"/>
                  </a:lnTo>
                  <a:lnTo>
                    <a:pt x="4451" y="9383"/>
                  </a:lnTo>
                  <a:lnTo>
                    <a:pt x="4692" y="9392"/>
                  </a:lnTo>
                  <a:lnTo>
                    <a:pt x="4933" y="9383"/>
                  </a:lnTo>
                  <a:lnTo>
                    <a:pt x="5173" y="9367"/>
                  </a:lnTo>
                  <a:lnTo>
                    <a:pt x="5406" y="9334"/>
                  </a:lnTo>
                  <a:lnTo>
                    <a:pt x="5638" y="9292"/>
                  </a:lnTo>
                  <a:lnTo>
                    <a:pt x="5862" y="9242"/>
                  </a:lnTo>
                  <a:lnTo>
                    <a:pt x="6087" y="9176"/>
                  </a:lnTo>
                  <a:lnTo>
                    <a:pt x="6303" y="9109"/>
                  </a:lnTo>
                  <a:lnTo>
                    <a:pt x="6518" y="9018"/>
                  </a:lnTo>
                  <a:lnTo>
                    <a:pt x="6726" y="8927"/>
                  </a:lnTo>
                  <a:lnTo>
                    <a:pt x="6925" y="8827"/>
                  </a:lnTo>
                  <a:lnTo>
                    <a:pt x="7125" y="8711"/>
                  </a:lnTo>
                  <a:lnTo>
                    <a:pt x="7316" y="8586"/>
                  </a:lnTo>
                  <a:lnTo>
                    <a:pt x="7498" y="8462"/>
                  </a:lnTo>
                  <a:lnTo>
                    <a:pt x="7673" y="8321"/>
                  </a:lnTo>
                  <a:lnTo>
                    <a:pt x="7847" y="8171"/>
                  </a:lnTo>
                  <a:lnTo>
                    <a:pt x="8005" y="8013"/>
                  </a:lnTo>
                  <a:lnTo>
                    <a:pt x="8162" y="7856"/>
                  </a:lnTo>
                  <a:lnTo>
                    <a:pt x="8312" y="7681"/>
                  </a:lnTo>
                  <a:lnTo>
                    <a:pt x="8445" y="7507"/>
                  </a:lnTo>
                  <a:lnTo>
                    <a:pt x="8578" y="7324"/>
                  </a:lnTo>
                  <a:lnTo>
                    <a:pt x="8702" y="7133"/>
                  </a:lnTo>
                  <a:lnTo>
                    <a:pt x="8810" y="6934"/>
                  </a:lnTo>
                  <a:lnTo>
                    <a:pt x="8918" y="6735"/>
                  </a:lnTo>
                  <a:lnTo>
                    <a:pt x="9009" y="6527"/>
                  </a:lnTo>
                  <a:lnTo>
                    <a:pt x="9092" y="6311"/>
                  </a:lnTo>
                  <a:lnTo>
                    <a:pt x="9167" y="6095"/>
                  </a:lnTo>
                  <a:lnTo>
                    <a:pt x="9234" y="5871"/>
                  </a:lnTo>
                  <a:lnTo>
                    <a:pt x="9283" y="5647"/>
                  </a:lnTo>
                  <a:lnTo>
                    <a:pt x="9325" y="5415"/>
                  </a:lnTo>
                  <a:lnTo>
                    <a:pt x="9358" y="5174"/>
                  </a:lnTo>
                  <a:lnTo>
                    <a:pt x="9375" y="4941"/>
                  </a:lnTo>
                  <a:lnTo>
                    <a:pt x="9383" y="4700"/>
                  </a:lnTo>
                  <a:lnTo>
                    <a:pt x="9375" y="4460"/>
                  </a:lnTo>
                  <a:lnTo>
                    <a:pt x="9358" y="4219"/>
                  </a:lnTo>
                  <a:lnTo>
                    <a:pt x="9325" y="3986"/>
                  </a:lnTo>
                  <a:lnTo>
                    <a:pt x="9283" y="3754"/>
                  </a:lnTo>
                  <a:lnTo>
                    <a:pt x="9234" y="3521"/>
                  </a:lnTo>
                  <a:lnTo>
                    <a:pt x="9167" y="3305"/>
                  </a:lnTo>
                  <a:lnTo>
                    <a:pt x="9092" y="3081"/>
                  </a:lnTo>
                  <a:lnTo>
                    <a:pt x="9009" y="2874"/>
                  </a:lnTo>
                  <a:lnTo>
                    <a:pt x="8918" y="2666"/>
                  </a:lnTo>
                  <a:lnTo>
                    <a:pt x="8810" y="2459"/>
                  </a:lnTo>
                  <a:lnTo>
                    <a:pt x="8702" y="2268"/>
                  </a:lnTo>
                  <a:lnTo>
                    <a:pt x="8578" y="2077"/>
                  </a:lnTo>
                  <a:lnTo>
                    <a:pt x="8445" y="1886"/>
                  </a:lnTo>
                  <a:lnTo>
                    <a:pt x="8312" y="1711"/>
                  </a:lnTo>
                  <a:lnTo>
                    <a:pt x="8162" y="1545"/>
                  </a:lnTo>
                  <a:lnTo>
                    <a:pt x="8005" y="1379"/>
                  </a:lnTo>
                  <a:lnTo>
                    <a:pt x="7847" y="1221"/>
                  </a:lnTo>
                  <a:lnTo>
                    <a:pt x="7673" y="1072"/>
                  </a:lnTo>
                  <a:lnTo>
                    <a:pt x="7498" y="939"/>
                  </a:lnTo>
                  <a:lnTo>
                    <a:pt x="7316" y="806"/>
                  </a:lnTo>
                  <a:lnTo>
                    <a:pt x="7125" y="682"/>
                  </a:lnTo>
                  <a:lnTo>
                    <a:pt x="6925" y="574"/>
                  </a:lnTo>
                  <a:lnTo>
                    <a:pt x="6726" y="466"/>
                  </a:lnTo>
                  <a:lnTo>
                    <a:pt x="6518" y="374"/>
                  </a:lnTo>
                  <a:lnTo>
                    <a:pt x="6303" y="291"/>
                  </a:lnTo>
                  <a:lnTo>
                    <a:pt x="6087" y="217"/>
                  </a:lnTo>
                  <a:lnTo>
                    <a:pt x="5862" y="150"/>
                  </a:lnTo>
                  <a:lnTo>
                    <a:pt x="5638" y="100"/>
                  </a:lnTo>
                  <a:lnTo>
                    <a:pt x="5406" y="59"/>
                  </a:lnTo>
                  <a:lnTo>
                    <a:pt x="5173" y="26"/>
                  </a:lnTo>
                  <a:lnTo>
                    <a:pt x="4933" y="9"/>
                  </a:lnTo>
                  <a:lnTo>
                    <a:pt x="46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51;p39"/>
            <p:cNvSpPr/>
            <p:nvPr/>
          </p:nvSpPr>
          <p:spPr>
            <a:xfrm>
              <a:off x="2927550" y="3682100"/>
              <a:ext cx="234600" cy="234600"/>
            </a:xfrm>
            <a:custGeom>
              <a:avLst/>
              <a:gdLst/>
              <a:ahLst/>
              <a:cxnLst/>
              <a:rect l="l" t="t" r="r" b="b"/>
              <a:pathLst>
                <a:path w="9384" h="9384" extrusionOk="0">
                  <a:moveTo>
                    <a:pt x="4451" y="1"/>
                  </a:moveTo>
                  <a:lnTo>
                    <a:pt x="4219" y="26"/>
                  </a:lnTo>
                  <a:lnTo>
                    <a:pt x="3978" y="51"/>
                  </a:lnTo>
                  <a:lnTo>
                    <a:pt x="3746" y="92"/>
                  </a:lnTo>
                  <a:lnTo>
                    <a:pt x="3521" y="150"/>
                  </a:lnTo>
                  <a:lnTo>
                    <a:pt x="3297" y="208"/>
                  </a:lnTo>
                  <a:lnTo>
                    <a:pt x="3081" y="283"/>
                  </a:lnTo>
                  <a:lnTo>
                    <a:pt x="2866" y="366"/>
                  </a:lnTo>
                  <a:lnTo>
                    <a:pt x="2658" y="457"/>
                  </a:lnTo>
                  <a:lnTo>
                    <a:pt x="2459" y="565"/>
                  </a:lnTo>
                  <a:lnTo>
                    <a:pt x="2259" y="682"/>
                  </a:lnTo>
                  <a:lnTo>
                    <a:pt x="2068" y="798"/>
                  </a:lnTo>
                  <a:lnTo>
                    <a:pt x="1886" y="931"/>
                  </a:lnTo>
                  <a:lnTo>
                    <a:pt x="1711" y="1072"/>
                  </a:lnTo>
                  <a:lnTo>
                    <a:pt x="1537" y="1221"/>
                  </a:lnTo>
                  <a:lnTo>
                    <a:pt x="1379" y="1371"/>
                  </a:lnTo>
                  <a:lnTo>
                    <a:pt x="1221" y="1537"/>
                  </a:lnTo>
                  <a:lnTo>
                    <a:pt x="1072" y="1703"/>
                  </a:lnTo>
                  <a:lnTo>
                    <a:pt x="939" y="1886"/>
                  </a:lnTo>
                  <a:lnTo>
                    <a:pt x="806" y="2068"/>
                  </a:lnTo>
                  <a:lnTo>
                    <a:pt x="682" y="2259"/>
                  </a:lnTo>
                  <a:lnTo>
                    <a:pt x="565" y="2459"/>
                  </a:lnTo>
                  <a:lnTo>
                    <a:pt x="466" y="2658"/>
                  </a:lnTo>
                  <a:lnTo>
                    <a:pt x="375" y="2865"/>
                  </a:lnTo>
                  <a:lnTo>
                    <a:pt x="291" y="3081"/>
                  </a:lnTo>
                  <a:lnTo>
                    <a:pt x="217" y="3297"/>
                  </a:lnTo>
                  <a:lnTo>
                    <a:pt x="150" y="3521"/>
                  </a:lnTo>
                  <a:lnTo>
                    <a:pt x="101" y="3746"/>
                  </a:lnTo>
                  <a:lnTo>
                    <a:pt x="59" y="3978"/>
                  </a:lnTo>
                  <a:lnTo>
                    <a:pt x="26" y="4211"/>
                  </a:lnTo>
                  <a:lnTo>
                    <a:pt x="9" y="4451"/>
                  </a:lnTo>
                  <a:lnTo>
                    <a:pt x="1" y="4692"/>
                  </a:lnTo>
                  <a:lnTo>
                    <a:pt x="9" y="4933"/>
                  </a:lnTo>
                  <a:lnTo>
                    <a:pt x="26" y="5174"/>
                  </a:lnTo>
                  <a:lnTo>
                    <a:pt x="59" y="5406"/>
                  </a:lnTo>
                  <a:lnTo>
                    <a:pt x="101" y="5639"/>
                  </a:lnTo>
                  <a:lnTo>
                    <a:pt x="150" y="5863"/>
                  </a:lnTo>
                  <a:lnTo>
                    <a:pt x="217" y="6087"/>
                  </a:lnTo>
                  <a:lnTo>
                    <a:pt x="291" y="6303"/>
                  </a:lnTo>
                  <a:lnTo>
                    <a:pt x="375" y="6519"/>
                  </a:lnTo>
                  <a:lnTo>
                    <a:pt x="466" y="6726"/>
                  </a:lnTo>
                  <a:lnTo>
                    <a:pt x="565" y="6926"/>
                  </a:lnTo>
                  <a:lnTo>
                    <a:pt x="682" y="7125"/>
                  </a:lnTo>
                  <a:lnTo>
                    <a:pt x="806" y="7316"/>
                  </a:lnTo>
                  <a:lnTo>
                    <a:pt x="939" y="7499"/>
                  </a:lnTo>
                  <a:lnTo>
                    <a:pt x="1072" y="7673"/>
                  </a:lnTo>
                  <a:lnTo>
                    <a:pt x="1221" y="7847"/>
                  </a:lnTo>
                  <a:lnTo>
                    <a:pt x="1379" y="8013"/>
                  </a:lnTo>
                  <a:lnTo>
                    <a:pt x="1537" y="8163"/>
                  </a:lnTo>
                  <a:lnTo>
                    <a:pt x="1711" y="8312"/>
                  </a:lnTo>
                  <a:lnTo>
                    <a:pt x="1886" y="8454"/>
                  </a:lnTo>
                  <a:lnTo>
                    <a:pt x="2068" y="8586"/>
                  </a:lnTo>
                  <a:lnTo>
                    <a:pt x="2259" y="8703"/>
                  </a:lnTo>
                  <a:lnTo>
                    <a:pt x="2459" y="8819"/>
                  </a:lnTo>
                  <a:lnTo>
                    <a:pt x="2658" y="8919"/>
                  </a:lnTo>
                  <a:lnTo>
                    <a:pt x="2866" y="9018"/>
                  </a:lnTo>
                  <a:lnTo>
                    <a:pt x="3081" y="9101"/>
                  </a:lnTo>
                  <a:lnTo>
                    <a:pt x="3297" y="9176"/>
                  </a:lnTo>
                  <a:lnTo>
                    <a:pt x="3521" y="9234"/>
                  </a:lnTo>
                  <a:lnTo>
                    <a:pt x="3746" y="9292"/>
                  </a:lnTo>
                  <a:lnTo>
                    <a:pt x="3978" y="9334"/>
                  </a:lnTo>
                  <a:lnTo>
                    <a:pt x="4219" y="9359"/>
                  </a:lnTo>
                  <a:lnTo>
                    <a:pt x="4451" y="9375"/>
                  </a:lnTo>
                  <a:lnTo>
                    <a:pt x="4692" y="9384"/>
                  </a:lnTo>
                  <a:lnTo>
                    <a:pt x="4933" y="9375"/>
                  </a:lnTo>
                  <a:lnTo>
                    <a:pt x="5174" y="9359"/>
                  </a:lnTo>
                  <a:lnTo>
                    <a:pt x="5406" y="9334"/>
                  </a:lnTo>
                  <a:lnTo>
                    <a:pt x="5639" y="9292"/>
                  </a:lnTo>
                  <a:lnTo>
                    <a:pt x="5871" y="9234"/>
                  </a:lnTo>
                  <a:lnTo>
                    <a:pt x="6087" y="9176"/>
                  </a:lnTo>
                  <a:lnTo>
                    <a:pt x="6311" y="9101"/>
                  </a:lnTo>
                  <a:lnTo>
                    <a:pt x="6519" y="9018"/>
                  </a:lnTo>
                  <a:lnTo>
                    <a:pt x="6727" y="8919"/>
                  </a:lnTo>
                  <a:lnTo>
                    <a:pt x="6934" y="8819"/>
                  </a:lnTo>
                  <a:lnTo>
                    <a:pt x="7125" y="8703"/>
                  </a:lnTo>
                  <a:lnTo>
                    <a:pt x="7316" y="8586"/>
                  </a:lnTo>
                  <a:lnTo>
                    <a:pt x="7499" y="8454"/>
                  </a:lnTo>
                  <a:lnTo>
                    <a:pt x="7681" y="8312"/>
                  </a:lnTo>
                  <a:lnTo>
                    <a:pt x="7847" y="8163"/>
                  </a:lnTo>
                  <a:lnTo>
                    <a:pt x="8014" y="8013"/>
                  </a:lnTo>
                  <a:lnTo>
                    <a:pt x="8171" y="7847"/>
                  </a:lnTo>
                  <a:lnTo>
                    <a:pt x="8312" y="7673"/>
                  </a:lnTo>
                  <a:lnTo>
                    <a:pt x="8454" y="7499"/>
                  </a:lnTo>
                  <a:lnTo>
                    <a:pt x="8586" y="7316"/>
                  </a:lnTo>
                  <a:lnTo>
                    <a:pt x="8711" y="7125"/>
                  </a:lnTo>
                  <a:lnTo>
                    <a:pt x="8819" y="6926"/>
                  </a:lnTo>
                  <a:lnTo>
                    <a:pt x="8927" y="6726"/>
                  </a:lnTo>
                  <a:lnTo>
                    <a:pt x="9018" y="6519"/>
                  </a:lnTo>
                  <a:lnTo>
                    <a:pt x="9101" y="6303"/>
                  </a:lnTo>
                  <a:lnTo>
                    <a:pt x="9176" y="6087"/>
                  </a:lnTo>
                  <a:lnTo>
                    <a:pt x="9242" y="5863"/>
                  </a:lnTo>
                  <a:lnTo>
                    <a:pt x="9292" y="5639"/>
                  </a:lnTo>
                  <a:lnTo>
                    <a:pt x="9334" y="5406"/>
                  </a:lnTo>
                  <a:lnTo>
                    <a:pt x="9359" y="5174"/>
                  </a:lnTo>
                  <a:lnTo>
                    <a:pt x="9384" y="4933"/>
                  </a:lnTo>
                  <a:lnTo>
                    <a:pt x="9384" y="4692"/>
                  </a:lnTo>
                  <a:lnTo>
                    <a:pt x="9384" y="4451"/>
                  </a:lnTo>
                  <a:lnTo>
                    <a:pt x="9359" y="4211"/>
                  </a:lnTo>
                  <a:lnTo>
                    <a:pt x="9334" y="3978"/>
                  </a:lnTo>
                  <a:lnTo>
                    <a:pt x="9292" y="3746"/>
                  </a:lnTo>
                  <a:lnTo>
                    <a:pt x="9242" y="3521"/>
                  </a:lnTo>
                  <a:lnTo>
                    <a:pt x="9176" y="3297"/>
                  </a:lnTo>
                  <a:lnTo>
                    <a:pt x="9101" y="3081"/>
                  </a:lnTo>
                  <a:lnTo>
                    <a:pt x="9018" y="2865"/>
                  </a:lnTo>
                  <a:lnTo>
                    <a:pt x="8927" y="2658"/>
                  </a:lnTo>
                  <a:lnTo>
                    <a:pt x="8819" y="2459"/>
                  </a:lnTo>
                  <a:lnTo>
                    <a:pt x="8711" y="2259"/>
                  </a:lnTo>
                  <a:lnTo>
                    <a:pt x="8586" y="2068"/>
                  </a:lnTo>
                  <a:lnTo>
                    <a:pt x="8454" y="1886"/>
                  </a:lnTo>
                  <a:lnTo>
                    <a:pt x="8312" y="1703"/>
                  </a:lnTo>
                  <a:lnTo>
                    <a:pt x="8171" y="1537"/>
                  </a:lnTo>
                  <a:lnTo>
                    <a:pt x="8014" y="1371"/>
                  </a:lnTo>
                  <a:lnTo>
                    <a:pt x="7847" y="1221"/>
                  </a:lnTo>
                  <a:lnTo>
                    <a:pt x="7681" y="1072"/>
                  </a:lnTo>
                  <a:lnTo>
                    <a:pt x="7499" y="931"/>
                  </a:lnTo>
                  <a:lnTo>
                    <a:pt x="7316" y="798"/>
                  </a:lnTo>
                  <a:lnTo>
                    <a:pt x="7125" y="682"/>
                  </a:lnTo>
                  <a:lnTo>
                    <a:pt x="6934" y="565"/>
                  </a:lnTo>
                  <a:lnTo>
                    <a:pt x="6727" y="457"/>
                  </a:lnTo>
                  <a:lnTo>
                    <a:pt x="6519" y="366"/>
                  </a:lnTo>
                  <a:lnTo>
                    <a:pt x="6311" y="283"/>
                  </a:lnTo>
                  <a:lnTo>
                    <a:pt x="6087" y="208"/>
                  </a:lnTo>
                  <a:lnTo>
                    <a:pt x="5871" y="150"/>
                  </a:lnTo>
                  <a:lnTo>
                    <a:pt x="5639" y="92"/>
                  </a:lnTo>
                  <a:lnTo>
                    <a:pt x="5406" y="51"/>
                  </a:lnTo>
                  <a:lnTo>
                    <a:pt x="5174" y="26"/>
                  </a:lnTo>
                  <a:lnTo>
                    <a:pt x="49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52;p39"/>
            <p:cNvSpPr/>
            <p:nvPr/>
          </p:nvSpPr>
          <p:spPr>
            <a:xfrm>
              <a:off x="4501450" y="1169750"/>
              <a:ext cx="234575" cy="234575"/>
            </a:xfrm>
            <a:custGeom>
              <a:avLst/>
              <a:gdLst/>
              <a:ahLst/>
              <a:cxnLst/>
              <a:rect l="l" t="t" r="r" b="b"/>
              <a:pathLst>
                <a:path w="9383" h="9383" extrusionOk="0">
                  <a:moveTo>
                    <a:pt x="4691" y="0"/>
                  </a:moveTo>
                  <a:lnTo>
                    <a:pt x="4451" y="8"/>
                  </a:lnTo>
                  <a:lnTo>
                    <a:pt x="4210" y="25"/>
                  </a:lnTo>
                  <a:lnTo>
                    <a:pt x="3977" y="58"/>
                  </a:lnTo>
                  <a:lnTo>
                    <a:pt x="3745" y="100"/>
                  </a:lnTo>
                  <a:lnTo>
                    <a:pt x="3521" y="150"/>
                  </a:lnTo>
                  <a:lnTo>
                    <a:pt x="3297" y="216"/>
                  </a:lnTo>
                  <a:lnTo>
                    <a:pt x="3081" y="291"/>
                  </a:lnTo>
                  <a:lnTo>
                    <a:pt x="2865" y="374"/>
                  </a:lnTo>
                  <a:lnTo>
                    <a:pt x="2657" y="465"/>
                  </a:lnTo>
                  <a:lnTo>
                    <a:pt x="2458" y="565"/>
                  </a:lnTo>
                  <a:lnTo>
                    <a:pt x="2259" y="681"/>
                  </a:lnTo>
                  <a:lnTo>
                    <a:pt x="2068" y="806"/>
                  </a:lnTo>
                  <a:lnTo>
                    <a:pt x="1885" y="930"/>
                  </a:lnTo>
                  <a:lnTo>
                    <a:pt x="1711" y="1071"/>
                  </a:lnTo>
                  <a:lnTo>
                    <a:pt x="1536" y="1221"/>
                  </a:lnTo>
                  <a:lnTo>
                    <a:pt x="1378" y="1378"/>
                  </a:lnTo>
                  <a:lnTo>
                    <a:pt x="1221" y="1536"/>
                  </a:lnTo>
                  <a:lnTo>
                    <a:pt x="1071" y="1711"/>
                  </a:lnTo>
                  <a:lnTo>
                    <a:pt x="930" y="1885"/>
                  </a:lnTo>
                  <a:lnTo>
                    <a:pt x="806" y="2068"/>
                  </a:lnTo>
                  <a:lnTo>
                    <a:pt x="681" y="2259"/>
                  </a:lnTo>
                  <a:lnTo>
                    <a:pt x="565" y="2458"/>
                  </a:lnTo>
                  <a:lnTo>
                    <a:pt x="465" y="2657"/>
                  </a:lnTo>
                  <a:lnTo>
                    <a:pt x="365" y="2865"/>
                  </a:lnTo>
                  <a:lnTo>
                    <a:pt x="282" y="3081"/>
                  </a:lnTo>
                  <a:lnTo>
                    <a:pt x="208" y="3297"/>
                  </a:lnTo>
                  <a:lnTo>
                    <a:pt x="150" y="3521"/>
                  </a:lnTo>
                  <a:lnTo>
                    <a:pt x="91" y="3745"/>
                  </a:lnTo>
                  <a:lnTo>
                    <a:pt x="50" y="3977"/>
                  </a:lnTo>
                  <a:lnTo>
                    <a:pt x="25" y="4210"/>
                  </a:lnTo>
                  <a:lnTo>
                    <a:pt x="8" y="4451"/>
                  </a:lnTo>
                  <a:lnTo>
                    <a:pt x="0" y="4692"/>
                  </a:lnTo>
                  <a:lnTo>
                    <a:pt x="8" y="4932"/>
                  </a:lnTo>
                  <a:lnTo>
                    <a:pt x="25" y="5173"/>
                  </a:lnTo>
                  <a:lnTo>
                    <a:pt x="50" y="5406"/>
                  </a:lnTo>
                  <a:lnTo>
                    <a:pt x="91" y="5638"/>
                  </a:lnTo>
                  <a:lnTo>
                    <a:pt x="150" y="5862"/>
                  </a:lnTo>
                  <a:lnTo>
                    <a:pt x="208" y="6086"/>
                  </a:lnTo>
                  <a:lnTo>
                    <a:pt x="282" y="6311"/>
                  </a:lnTo>
                  <a:lnTo>
                    <a:pt x="365" y="6518"/>
                  </a:lnTo>
                  <a:lnTo>
                    <a:pt x="465" y="6726"/>
                  </a:lnTo>
                  <a:lnTo>
                    <a:pt x="565" y="6933"/>
                  </a:lnTo>
                  <a:lnTo>
                    <a:pt x="681" y="7124"/>
                  </a:lnTo>
                  <a:lnTo>
                    <a:pt x="806" y="7315"/>
                  </a:lnTo>
                  <a:lnTo>
                    <a:pt x="930" y="7498"/>
                  </a:lnTo>
                  <a:lnTo>
                    <a:pt x="1071" y="7681"/>
                  </a:lnTo>
                  <a:lnTo>
                    <a:pt x="1221" y="7847"/>
                  </a:lnTo>
                  <a:lnTo>
                    <a:pt x="1378" y="8013"/>
                  </a:lnTo>
                  <a:lnTo>
                    <a:pt x="1536" y="8171"/>
                  </a:lnTo>
                  <a:lnTo>
                    <a:pt x="1711" y="8312"/>
                  </a:lnTo>
                  <a:lnTo>
                    <a:pt x="1885" y="8453"/>
                  </a:lnTo>
                  <a:lnTo>
                    <a:pt x="2068" y="8586"/>
                  </a:lnTo>
                  <a:lnTo>
                    <a:pt x="2259" y="8710"/>
                  </a:lnTo>
                  <a:lnTo>
                    <a:pt x="2458" y="8818"/>
                  </a:lnTo>
                  <a:lnTo>
                    <a:pt x="2657" y="8926"/>
                  </a:lnTo>
                  <a:lnTo>
                    <a:pt x="2865" y="9018"/>
                  </a:lnTo>
                  <a:lnTo>
                    <a:pt x="3081" y="9101"/>
                  </a:lnTo>
                  <a:lnTo>
                    <a:pt x="3297" y="9175"/>
                  </a:lnTo>
                  <a:lnTo>
                    <a:pt x="3521" y="9242"/>
                  </a:lnTo>
                  <a:lnTo>
                    <a:pt x="3745" y="9292"/>
                  </a:lnTo>
                  <a:lnTo>
                    <a:pt x="3977" y="9333"/>
                  </a:lnTo>
                  <a:lnTo>
                    <a:pt x="4210" y="9366"/>
                  </a:lnTo>
                  <a:lnTo>
                    <a:pt x="4451" y="9383"/>
                  </a:lnTo>
                  <a:lnTo>
                    <a:pt x="4932" y="9383"/>
                  </a:lnTo>
                  <a:lnTo>
                    <a:pt x="5173" y="9366"/>
                  </a:lnTo>
                  <a:lnTo>
                    <a:pt x="5406" y="9333"/>
                  </a:lnTo>
                  <a:lnTo>
                    <a:pt x="5638" y="9292"/>
                  </a:lnTo>
                  <a:lnTo>
                    <a:pt x="5862" y="9242"/>
                  </a:lnTo>
                  <a:lnTo>
                    <a:pt x="6086" y="9175"/>
                  </a:lnTo>
                  <a:lnTo>
                    <a:pt x="6302" y="9101"/>
                  </a:lnTo>
                  <a:lnTo>
                    <a:pt x="6518" y="9018"/>
                  </a:lnTo>
                  <a:lnTo>
                    <a:pt x="6726" y="8926"/>
                  </a:lnTo>
                  <a:lnTo>
                    <a:pt x="6933" y="8818"/>
                  </a:lnTo>
                  <a:lnTo>
                    <a:pt x="7124" y="8710"/>
                  </a:lnTo>
                  <a:lnTo>
                    <a:pt x="7315" y="8586"/>
                  </a:lnTo>
                  <a:lnTo>
                    <a:pt x="7498" y="8453"/>
                  </a:lnTo>
                  <a:lnTo>
                    <a:pt x="7681" y="8312"/>
                  </a:lnTo>
                  <a:lnTo>
                    <a:pt x="7847" y="8171"/>
                  </a:lnTo>
                  <a:lnTo>
                    <a:pt x="8013" y="8013"/>
                  </a:lnTo>
                  <a:lnTo>
                    <a:pt x="8171" y="7847"/>
                  </a:lnTo>
                  <a:lnTo>
                    <a:pt x="8312" y="7681"/>
                  </a:lnTo>
                  <a:lnTo>
                    <a:pt x="8453" y="7498"/>
                  </a:lnTo>
                  <a:lnTo>
                    <a:pt x="8586" y="7315"/>
                  </a:lnTo>
                  <a:lnTo>
                    <a:pt x="8710" y="7124"/>
                  </a:lnTo>
                  <a:lnTo>
                    <a:pt x="8818" y="6933"/>
                  </a:lnTo>
                  <a:lnTo>
                    <a:pt x="8926" y="6726"/>
                  </a:lnTo>
                  <a:lnTo>
                    <a:pt x="9017" y="6518"/>
                  </a:lnTo>
                  <a:lnTo>
                    <a:pt x="9101" y="6311"/>
                  </a:lnTo>
                  <a:lnTo>
                    <a:pt x="9175" y="6086"/>
                  </a:lnTo>
                  <a:lnTo>
                    <a:pt x="9242" y="5862"/>
                  </a:lnTo>
                  <a:lnTo>
                    <a:pt x="9291" y="5638"/>
                  </a:lnTo>
                  <a:lnTo>
                    <a:pt x="9333" y="5406"/>
                  </a:lnTo>
                  <a:lnTo>
                    <a:pt x="9358" y="5173"/>
                  </a:lnTo>
                  <a:lnTo>
                    <a:pt x="9383" y="4932"/>
                  </a:lnTo>
                  <a:lnTo>
                    <a:pt x="9383" y="4692"/>
                  </a:lnTo>
                  <a:lnTo>
                    <a:pt x="9383" y="4451"/>
                  </a:lnTo>
                  <a:lnTo>
                    <a:pt x="9358" y="4210"/>
                  </a:lnTo>
                  <a:lnTo>
                    <a:pt x="9333" y="3977"/>
                  </a:lnTo>
                  <a:lnTo>
                    <a:pt x="9291" y="3745"/>
                  </a:lnTo>
                  <a:lnTo>
                    <a:pt x="9242" y="3521"/>
                  </a:lnTo>
                  <a:lnTo>
                    <a:pt x="9175" y="3297"/>
                  </a:lnTo>
                  <a:lnTo>
                    <a:pt x="9101" y="3081"/>
                  </a:lnTo>
                  <a:lnTo>
                    <a:pt x="9017" y="2865"/>
                  </a:lnTo>
                  <a:lnTo>
                    <a:pt x="8926" y="2657"/>
                  </a:lnTo>
                  <a:lnTo>
                    <a:pt x="8818" y="2458"/>
                  </a:lnTo>
                  <a:lnTo>
                    <a:pt x="8710" y="2259"/>
                  </a:lnTo>
                  <a:lnTo>
                    <a:pt x="8586" y="2068"/>
                  </a:lnTo>
                  <a:lnTo>
                    <a:pt x="8453" y="1885"/>
                  </a:lnTo>
                  <a:lnTo>
                    <a:pt x="8312" y="1711"/>
                  </a:lnTo>
                  <a:lnTo>
                    <a:pt x="8171" y="1536"/>
                  </a:lnTo>
                  <a:lnTo>
                    <a:pt x="8013" y="1378"/>
                  </a:lnTo>
                  <a:lnTo>
                    <a:pt x="7847" y="1221"/>
                  </a:lnTo>
                  <a:lnTo>
                    <a:pt x="7681" y="1071"/>
                  </a:lnTo>
                  <a:lnTo>
                    <a:pt x="7498" y="930"/>
                  </a:lnTo>
                  <a:lnTo>
                    <a:pt x="7315" y="806"/>
                  </a:lnTo>
                  <a:lnTo>
                    <a:pt x="7124" y="681"/>
                  </a:lnTo>
                  <a:lnTo>
                    <a:pt x="6933" y="565"/>
                  </a:lnTo>
                  <a:lnTo>
                    <a:pt x="6726" y="465"/>
                  </a:lnTo>
                  <a:lnTo>
                    <a:pt x="6518" y="374"/>
                  </a:lnTo>
                  <a:lnTo>
                    <a:pt x="6302" y="291"/>
                  </a:lnTo>
                  <a:lnTo>
                    <a:pt x="6086" y="216"/>
                  </a:lnTo>
                  <a:lnTo>
                    <a:pt x="5862" y="150"/>
                  </a:lnTo>
                  <a:lnTo>
                    <a:pt x="5638" y="100"/>
                  </a:lnTo>
                  <a:lnTo>
                    <a:pt x="5406" y="58"/>
                  </a:lnTo>
                  <a:lnTo>
                    <a:pt x="5173" y="25"/>
                  </a:lnTo>
                  <a:lnTo>
                    <a:pt x="4932" y="8"/>
                  </a:lnTo>
                  <a:lnTo>
                    <a:pt x="46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53;p39"/>
            <p:cNvSpPr/>
            <p:nvPr/>
          </p:nvSpPr>
          <p:spPr>
            <a:xfrm>
              <a:off x="3713675" y="362250"/>
              <a:ext cx="234575" cy="234600"/>
            </a:xfrm>
            <a:custGeom>
              <a:avLst/>
              <a:gdLst/>
              <a:ahLst/>
              <a:cxnLst/>
              <a:rect l="l" t="t" r="r" b="b"/>
              <a:pathLst>
                <a:path w="9383" h="9384" extrusionOk="0">
                  <a:moveTo>
                    <a:pt x="4451" y="0"/>
                  </a:moveTo>
                  <a:lnTo>
                    <a:pt x="4218" y="25"/>
                  </a:lnTo>
                  <a:lnTo>
                    <a:pt x="3978" y="50"/>
                  </a:lnTo>
                  <a:lnTo>
                    <a:pt x="3753" y="92"/>
                  </a:lnTo>
                  <a:lnTo>
                    <a:pt x="3521" y="142"/>
                  </a:lnTo>
                  <a:lnTo>
                    <a:pt x="3297" y="208"/>
                  </a:lnTo>
                  <a:lnTo>
                    <a:pt x="3081" y="283"/>
                  </a:lnTo>
                  <a:lnTo>
                    <a:pt x="2865" y="366"/>
                  </a:lnTo>
                  <a:lnTo>
                    <a:pt x="2657" y="457"/>
                  </a:lnTo>
                  <a:lnTo>
                    <a:pt x="2458" y="565"/>
                  </a:lnTo>
                  <a:lnTo>
                    <a:pt x="2259" y="673"/>
                  </a:lnTo>
                  <a:lnTo>
                    <a:pt x="2068" y="797"/>
                  </a:lnTo>
                  <a:lnTo>
                    <a:pt x="1885" y="930"/>
                  </a:lnTo>
                  <a:lnTo>
                    <a:pt x="1711" y="1071"/>
                  </a:lnTo>
                  <a:lnTo>
                    <a:pt x="1536" y="1213"/>
                  </a:lnTo>
                  <a:lnTo>
                    <a:pt x="1379" y="1370"/>
                  </a:lnTo>
                  <a:lnTo>
                    <a:pt x="1221" y="1536"/>
                  </a:lnTo>
                  <a:lnTo>
                    <a:pt x="1071" y="1703"/>
                  </a:lnTo>
                  <a:lnTo>
                    <a:pt x="930" y="1885"/>
                  </a:lnTo>
                  <a:lnTo>
                    <a:pt x="806" y="2068"/>
                  </a:lnTo>
                  <a:lnTo>
                    <a:pt x="681" y="2259"/>
                  </a:lnTo>
                  <a:lnTo>
                    <a:pt x="565" y="2450"/>
                  </a:lnTo>
                  <a:lnTo>
                    <a:pt x="465" y="2657"/>
                  </a:lnTo>
                  <a:lnTo>
                    <a:pt x="374" y="2865"/>
                  </a:lnTo>
                  <a:lnTo>
                    <a:pt x="283" y="3073"/>
                  </a:lnTo>
                  <a:lnTo>
                    <a:pt x="216" y="3297"/>
                  </a:lnTo>
                  <a:lnTo>
                    <a:pt x="150" y="3513"/>
                  </a:lnTo>
                  <a:lnTo>
                    <a:pt x="100" y="3745"/>
                  </a:lnTo>
                  <a:lnTo>
                    <a:pt x="58" y="3978"/>
                  </a:lnTo>
                  <a:lnTo>
                    <a:pt x="25" y="4210"/>
                  </a:lnTo>
                  <a:lnTo>
                    <a:pt x="9" y="4451"/>
                  </a:lnTo>
                  <a:lnTo>
                    <a:pt x="0" y="4692"/>
                  </a:lnTo>
                  <a:lnTo>
                    <a:pt x="9" y="4933"/>
                  </a:lnTo>
                  <a:lnTo>
                    <a:pt x="25" y="5165"/>
                  </a:lnTo>
                  <a:lnTo>
                    <a:pt x="58" y="5406"/>
                  </a:lnTo>
                  <a:lnTo>
                    <a:pt x="100" y="5630"/>
                  </a:lnTo>
                  <a:lnTo>
                    <a:pt x="150" y="5862"/>
                  </a:lnTo>
                  <a:lnTo>
                    <a:pt x="216" y="6087"/>
                  </a:lnTo>
                  <a:lnTo>
                    <a:pt x="283" y="6303"/>
                  </a:lnTo>
                  <a:lnTo>
                    <a:pt x="374" y="6518"/>
                  </a:lnTo>
                  <a:lnTo>
                    <a:pt x="465" y="6726"/>
                  </a:lnTo>
                  <a:lnTo>
                    <a:pt x="565" y="6925"/>
                  </a:lnTo>
                  <a:lnTo>
                    <a:pt x="681" y="7125"/>
                  </a:lnTo>
                  <a:lnTo>
                    <a:pt x="806" y="7316"/>
                  </a:lnTo>
                  <a:lnTo>
                    <a:pt x="930" y="7498"/>
                  </a:lnTo>
                  <a:lnTo>
                    <a:pt x="1071" y="7673"/>
                  </a:lnTo>
                  <a:lnTo>
                    <a:pt x="1221" y="7847"/>
                  </a:lnTo>
                  <a:lnTo>
                    <a:pt x="1379" y="8005"/>
                  </a:lnTo>
                  <a:lnTo>
                    <a:pt x="1536" y="8162"/>
                  </a:lnTo>
                  <a:lnTo>
                    <a:pt x="1711" y="8312"/>
                  </a:lnTo>
                  <a:lnTo>
                    <a:pt x="1885" y="8453"/>
                  </a:lnTo>
                  <a:lnTo>
                    <a:pt x="2068" y="8578"/>
                  </a:lnTo>
                  <a:lnTo>
                    <a:pt x="2259" y="8702"/>
                  </a:lnTo>
                  <a:lnTo>
                    <a:pt x="2458" y="8818"/>
                  </a:lnTo>
                  <a:lnTo>
                    <a:pt x="2657" y="8918"/>
                  </a:lnTo>
                  <a:lnTo>
                    <a:pt x="2865" y="9009"/>
                  </a:lnTo>
                  <a:lnTo>
                    <a:pt x="3081" y="9101"/>
                  </a:lnTo>
                  <a:lnTo>
                    <a:pt x="3297" y="9167"/>
                  </a:lnTo>
                  <a:lnTo>
                    <a:pt x="3521" y="9234"/>
                  </a:lnTo>
                  <a:lnTo>
                    <a:pt x="3753" y="9283"/>
                  </a:lnTo>
                  <a:lnTo>
                    <a:pt x="3978" y="9325"/>
                  </a:lnTo>
                  <a:lnTo>
                    <a:pt x="4218" y="9358"/>
                  </a:lnTo>
                  <a:lnTo>
                    <a:pt x="4451" y="9375"/>
                  </a:lnTo>
                  <a:lnTo>
                    <a:pt x="4700" y="9383"/>
                  </a:lnTo>
                  <a:lnTo>
                    <a:pt x="4941" y="9375"/>
                  </a:lnTo>
                  <a:lnTo>
                    <a:pt x="5173" y="9358"/>
                  </a:lnTo>
                  <a:lnTo>
                    <a:pt x="5414" y="9325"/>
                  </a:lnTo>
                  <a:lnTo>
                    <a:pt x="5638" y="9283"/>
                  </a:lnTo>
                  <a:lnTo>
                    <a:pt x="5871" y="9234"/>
                  </a:lnTo>
                  <a:lnTo>
                    <a:pt x="6087" y="9167"/>
                  </a:lnTo>
                  <a:lnTo>
                    <a:pt x="6311" y="9101"/>
                  </a:lnTo>
                  <a:lnTo>
                    <a:pt x="6518" y="9009"/>
                  </a:lnTo>
                  <a:lnTo>
                    <a:pt x="6726" y="8918"/>
                  </a:lnTo>
                  <a:lnTo>
                    <a:pt x="6934" y="8818"/>
                  </a:lnTo>
                  <a:lnTo>
                    <a:pt x="7124" y="8702"/>
                  </a:lnTo>
                  <a:lnTo>
                    <a:pt x="7315" y="8578"/>
                  </a:lnTo>
                  <a:lnTo>
                    <a:pt x="7498" y="8453"/>
                  </a:lnTo>
                  <a:lnTo>
                    <a:pt x="7681" y="8312"/>
                  </a:lnTo>
                  <a:lnTo>
                    <a:pt x="7847" y="8162"/>
                  </a:lnTo>
                  <a:lnTo>
                    <a:pt x="8013" y="8005"/>
                  </a:lnTo>
                  <a:lnTo>
                    <a:pt x="8171" y="7847"/>
                  </a:lnTo>
                  <a:lnTo>
                    <a:pt x="8312" y="7673"/>
                  </a:lnTo>
                  <a:lnTo>
                    <a:pt x="8453" y="7498"/>
                  </a:lnTo>
                  <a:lnTo>
                    <a:pt x="8586" y="7316"/>
                  </a:lnTo>
                  <a:lnTo>
                    <a:pt x="8710" y="7125"/>
                  </a:lnTo>
                  <a:lnTo>
                    <a:pt x="8818" y="6925"/>
                  </a:lnTo>
                  <a:lnTo>
                    <a:pt x="8926" y="6726"/>
                  </a:lnTo>
                  <a:lnTo>
                    <a:pt x="9018" y="6518"/>
                  </a:lnTo>
                  <a:lnTo>
                    <a:pt x="9101" y="6303"/>
                  </a:lnTo>
                  <a:lnTo>
                    <a:pt x="9175" y="6087"/>
                  </a:lnTo>
                  <a:lnTo>
                    <a:pt x="9242" y="5862"/>
                  </a:lnTo>
                  <a:lnTo>
                    <a:pt x="9292" y="5630"/>
                  </a:lnTo>
                  <a:lnTo>
                    <a:pt x="9333" y="5406"/>
                  </a:lnTo>
                  <a:lnTo>
                    <a:pt x="9358" y="5165"/>
                  </a:lnTo>
                  <a:lnTo>
                    <a:pt x="9383" y="4933"/>
                  </a:lnTo>
                  <a:lnTo>
                    <a:pt x="9383" y="4692"/>
                  </a:lnTo>
                  <a:lnTo>
                    <a:pt x="9383" y="4451"/>
                  </a:lnTo>
                  <a:lnTo>
                    <a:pt x="9358" y="4210"/>
                  </a:lnTo>
                  <a:lnTo>
                    <a:pt x="9333" y="3978"/>
                  </a:lnTo>
                  <a:lnTo>
                    <a:pt x="9292" y="3745"/>
                  </a:lnTo>
                  <a:lnTo>
                    <a:pt x="9242" y="3513"/>
                  </a:lnTo>
                  <a:lnTo>
                    <a:pt x="9175" y="3297"/>
                  </a:lnTo>
                  <a:lnTo>
                    <a:pt x="9101" y="3073"/>
                  </a:lnTo>
                  <a:lnTo>
                    <a:pt x="9018" y="2865"/>
                  </a:lnTo>
                  <a:lnTo>
                    <a:pt x="8926" y="2657"/>
                  </a:lnTo>
                  <a:lnTo>
                    <a:pt x="8818" y="2450"/>
                  </a:lnTo>
                  <a:lnTo>
                    <a:pt x="8710" y="2259"/>
                  </a:lnTo>
                  <a:lnTo>
                    <a:pt x="8586" y="2068"/>
                  </a:lnTo>
                  <a:lnTo>
                    <a:pt x="8453" y="1885"/>
                  </a:lnTo>
                  <a:lnTo>
                    <a:pt x="8312" y="1703"/>
                  </a:lnTo>
                  <a:lnTo>
                    <a:pt x="8171" y="1536"/>
                  </a:lnTo>
                  <a:lnTo>
                    <a:pt x="8013" y="1370"/>
                  </a:lnTo>
                  <a:lnTo>
                    <a:pt x="7847" y="1213"/>
                  </a:lnTo>
                  <a:lnTo>
                    <a:pt x="7681" y="1071"/>
                  </a:lnTo>
                  <a:lnTo>
                    <a:pt x="7498" y="930"/>
                  </a:lnTo>
                  <a:lnTo>
                    <a:pt x="7315" y="797"/>
                  </a:lnTo>
                  <a:lnTo>
                    <a:pt x="7124" y="673"/>
                  </a:lnTo>
                  <a:lnTo>
                    <a:pt x="6934" y="565"/>
                  </a:lnTo>
                  <a:lnTo>
                    <a:pt x="6726" y="457"/>
                  </a:lnTo>
                  <a:lnTo>
                    <a:pt x="6518" y="366"/>
                  </a:lnTo>
                  <a:lnTo>
                    <a:pt x="6311" y="283"/>
                  </a:lnTo>
                  <a:lnTo>
                    <a:pt x="6087" y="208"/>
                  </a:lnTo>
                  <a:lnTo>
                    <a:pt x="5871" y="142"/>
                  </a:lnTo>
                  <a:lnTo>
                    <a:pt x="5638" y="92"/>
                  </a:lnTo>
                  <a:lnTo>
                    <a:pt x="5414" y="50"/>
                  </a:lnTo>
                  <a:lnTo>
                    <a:pt x="5173" y="25"/>
                  </a:lnTo>
                  <a:lnTo>
                    <a:pt x="4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54;p39"/>
            <p:cNvSpPr/>
            <p:nvPr/>
          </p:nvSpPr>
          <p:spPr>
            <a:xfrm>
              <a:off x="3332975" y="464575"/>
              <a:ext cx="1351375" cy="2652725"/>
            </a:xfrm>
            <a:custGeom>
              <a:avLst/>
              <a:gdLst/>
              <a:ahLst/>
              <a:cxnLst/>
              <a:rect l="l" t="t" r="r" b="b"/>
              <a:pathLst>
                <a:path w="54055" h="106109" extrusionOk="0">
                  <a:moveTo>
                    <a:pt x="20434" y="1"/>
                  </a:moveTo>
                  <a:lnTo>
                    <a:pt x="19247" y="1197"/>
                  </a:lnTo>
                  <a:lnTo>
                    <a:pt x="52244" y="33895"/>
                  </a:lnTo>
                  <a:lnTo>
                    <a:pt x="45710" y="74174"/>
                  </a:lnTo>
                  <a:lnTo>
                    <a:pt x="0" y="104697"/>
                  </a:lnTo>
                  <a:lnTo>
                    <a:pt x="938" y="106109"/>
                  </a:lnTo>
                  <a:lnTo>
                    <a:pt x="47254" y="75171"/>
                  </a:lnTo>
                  <a:lnTo>
                    <a:pt x="54054" y="33314"/>
                  </a:lnTo>
                  <a:lnTo>
                    <a:pt x="204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55;p39"/>
            <p:cNvSpPr/>
            <p:nvPr/>
          </p:nvSpPr>
          <p:spPr>
            <a:xfrm>
              <a:off x="3246000" y="3185575"/>
              <a:ext cx="759550" cy="2131675"/>
            </a:xfrm>
            <a:custGeom>
              <a:avLst/>
              <a:gdLst/>
              <a:ahLst/>
              <a:cxnLst/>
              <a:rect l="l" t="t" r="r" b="b"/>
              <a:pathLst>
                <a:path w="30382" h="85267" extrusionOk="0">
                  <a:moveTo>
                    <a:pt x="1603" y="0"/>
                  </a:moveTo>
                  <a:lnTo>
                    <a:pt x="0" y="548"/>
                  </a:lnTo>
                  <a:lnTo>
                    <a:pt x="28746" y="85267"/>
                  </a:lnTo>
                  <a:lnTo>
                    <a:pt x="30382" y="84835"/>
                  </a:lnTo>
                  <a:lnTo>
                    <a:pt x="1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56;p39"/>
            <p:cNvSpPr/>
            <p:nvPr/>
          </p:nvSpPr>
          <p:spPr>
            <a:xfrm>
              <a:off x="3024925" y="3792125"/>
              <a:ext cx="698725" cy="743375"/>
            </a:xfrm>
            <a:custGeom>
              <a:avLst/>
              <a:gdLst/>
              <a:ahLst/>
              <a:cxnLst/>
              <a:rect l="l" t="t" r="r" b="b"/>
              <a:pathLst>
                <a:path w="27949" h="29735" extrusionOk="0">
                  <a:moveTo>
                    <a:pt x="1594" y="1"/>
                  </a:moveTo>
                  <a:lnTo>
                    <a:pt x="0" y="582"/>
                  </a:lnTo>
                  <a:lnTo>
                    <a:pt x="8793" y="24877"/>
                  </a:lnTo>
                  <a:lnTo>
                    <a:pt x="27525" y="29735"/>
                  </a:lnTo>
                  <a:lnTo>
                    <a:pt x="27949" y="28107"/>
                  </a:lnTo>
                  <a:lnTo>
                    <a:pt x="10080" y="23474"/>
                  </a:lnTo>
                  <a:lnTo>
                    <a:pt x="1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57;p39"/>
            <p:cNvSpPr/>
            <p:nvPr/>
          </p:nvSpPr>
          <p:spPr>
            <a:xfrm>
              <a:off x="3217350" y="1072800"/>
              <a:ext cx="353525" cy="2054675"/>
            </a:xfrm>
            <a:custGeom>
              <a:avLst/>
              <a:gdLst/>
              <a:ahLst/>
              <a:cxnLst/>
              <a:rect l="l" t="t" r="r" b="b"/>
              <a:pathLst>
                <a:path w="14141" h="82187" extrusionOk="0">
                  <a:moveTo>
                    <a:pt x="12447" y="1"/>
                  </a:moveTo>
                  <a:lnTo>
                    <a:pt x="11218" y="47578"/>
                  </a:lnTo>
                  <a:lnTo>
                    <a:pt x="0" y="81663"/>
                  </a:lnTo>
                  <a:lnTo>
                    <a:pt x="1603" y="82186"/>
                  </a:lnTo>
                  <a:lnTo>
                    <a:pt x="12862" y="47985"/>
                  </a:lnTo>
                  <a:lnTo>
                    <a:pt x="12903" y="47869"/>
                  </a:lnTo>
                  <a:lnTo>
                    <a:pt x="14141" y="42"/>
                  </a:lnTo>
                  <a:lnTo>
                    <a:pt x="12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358;p39"/>
          <p:cNvGrpSpPr/>
          <p:nvPr/>
        </p:nvGrpSpPr>
        <p:grpSpPr>
          <a:xfrm>
            <a:off x="6762397" y="1336604"/>
            <a:ext cx="886235" cy="885845"/>
            <a:chOff x="4231376" y="2368975"/>
            <a:chExt cx="681300" cy="681000"/>
          </a:xfrm>
        </p:grpSpPr>
        <p:sp>
          <p:nvSpPr>
            <p:cNvPr id="55" name="Google Shape;1359;p39"/>
            <p:cNvSpPr/>
            <p:nvPr/>
          </p:nvSpPr>
          <p:spPr>
            <a:xfrm>
              <a:off x="4231376" y="2368975"/>
              <a:ext cx="681300" cy="681000"/>
            </a:xfrm>
            <a:prstGeom prst="ellipse">
              <a:avLst/>
            </a:prstGeom>
            <a:solidFill>
              <a:srgbClr val="61C5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60;p39"/>
            <p:cNvSpPr/>
            <p:nvPr/>
          </p:nvSpPr>
          <p:spPr>
            <a:xfrm>
              <a:off x="4386244" y="2523775"/>
              <a:ext cx="371700" cy="371400"/>
            </a:xfrm>
            <a:prstGeom prst="ellipse">
              <a:avLst/>
            </a:prstGeom>
            <a:solidFill>
              <a:srgbClr val="61C5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TextBox 56"/>
          <p:cNvSpPr txBox="1"/>
          <p:nvPr/>
        </p:nvSpPr>
        <p:spPr>
          <a:xfrm>
            <a:off x="759525" y="3840345"/>
            <a:ext cx="5942474" cy="307777"/>
          </a:xfrm>
          <a:prstGeom prst="rect">
            <a:avLst/>
          </a:prstGeom>
          <a:noFill/>
        </p:spPr>
        <p:txBody>
          <a:bodyPr wrap="square" rtlCol="1">
            <a:spAutoFit/>
          </a:bodyPr>
          <a:lstStyle/>
          <a:p>
            <a:r>
              <a:rPr lang="en-US" dirty="0" smtClean="0">
                <a:latin typeface="Fira Sans" panose="020B0604020202020204" charset="0"/>
              </a:rPr>
              <a:t>ERP  :  large number of action potentials (APs) that are </a:t>
            </a:r>
            <a:r>
              <a:rPr lang="en-US" b="1" u="sng" dirty="0" smtClean="0">
                <a:latin typeface="Fira Sans" panose="020B0604020202020204" charset="0"/>
              </a:rPr>
              <a:t>Time Locked</a:t>
            </a:r>
            <a:r>
              <a:rPr lang="en-US" dirty="0" smtClean="0">
                <a:latin typeface="Fira Sans" panose="020B0604020202020204" charset="0"/>
              </a:rPr>
              <a:t>. </a:t>
            </a:r>
            <a:endParaRPr lang="ar-EG" dirty="0">
              <a:latin typeface="Fira Sans" panose="020B0604020202020204" charset="0"/>
            </a:endParaRPr>
          </a:p>
        </p:txBody>
      </p:sp>
      <p:sp>
        <p:nvSpPr>
          <p:cNvPr id="28"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29" name="Rectangle 28"/>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0" name="Rectangle 29"/>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10127349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62120" y="777753"/>
            <a:ext cx="2845651" cy="400110"/>
          </a:xfrm>
          <a:prstGeom prst="rect">
            <a:avLst/>
          </a:prstGeom>
          <a:noFill/>
        </p:spPr>
        <p:txBody>
          <a:bodyPr wrap="none" rtlCol="0">
            <a:spAutoFit/>
          </a:bodyPr>
          <a:lstStyle/>
          <a:p>
            <a:r>
              <a:rPr lang="en-US" sz="2000" b="1" dirty="0" smtClean="0">
                <a:latin typeface="Roboto" panose="020B0604020202020204" charset="0"/>
                <a:ea typeface="Roboto" panose="020B0604020202020204" charset="0"/>
              </a:rPr>
              <a:t>Eyeblinks in microvolts</a:t>
            </a:r>
            <a:endParaRPr lang="en-US" sz="2000" b="1" dirty="0">
              <a:latin typeface="Roboto" panose="020B0604020202020204" charset="0"/>
              <a:ea typeface="Roboto" panose="020B0604020202020204"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95597" y="1147586"/>
            <a:ext cx="5166360" cy="1387028"/>
          </a:xfrm>
          <a:prstGeom prst="rect">
            <a:avLst/>
          </a:prstGeom>
        </p:spPr>
      </p:pic>
      <p:sp>
        <p:nvSpPr>
          <p:cNvPr id="5" name="TextBox 4"/>
          <p:cNvSpPr txBox="1"/>
          <p:nvPr/>
        </p:nvSpPr>
        <p:spPr>
          <a:xfrm>
            <a:off x="1" y="1533323"/>
            <a:ext cx="1858795" cy="307777"/>
          </a:xfrm>
          <a:prstGeom prst="rect">
            <a:avLst/>
          </a:prstGeom>
          <a:noFill/>
        </p:spPr>
        <p:txBody>
          <a:bodyPr wrap="square" rtlCol="0">
            <a:spAutoFit/>
          </a:bodyPr>
          <a:lstStyle/>
          <a:p>
            <a:r>
              <a:rPr lang="en-US" dirty="0" smtClean="0">
                <a:latin typeface="Andalus" panose="02020603050405020304" pitchFamily="18" charset="-78"/>
                <a:cs typeface="Andalus" panose="02020603050405020304" pitchFamily="18" charset="-78"/>
              </a:rPr>
              <a:t>blinking </a:t>
            </a:r>
            <a:r>
              <a:rPr lang="en-US" dirty="0">
                <a:latin typeface="Andalus" panose="02020603050405020304" pitchFamily="18" charset="-78"/>
                <a:cs typeface="Andalus" panose="02020603050405020304" pitchFamily="18" charset="-78"/>
              </a:rPr>
              <a:t>for 12 times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478" y="2610814"/>
            <a:ext cx="4568934" cy="2430284"/>
          </a:xfrm>
          <a:prstGeom prst="rect">
            <a:avLst/>
          </a:prstGeom>
        </p:spPr>
      </p:pic>
      <p:sp>
        <p:nvSpPr>
          <p:cNvPr id="6" name="Rectangle 5"/>
          <p:cNvSpPr/>
          <p:nvPr/>
        </p:nvSpPr>
        <p:spPr>
          <a:xfrm>
            <a:off x="4027169" y="2457473"/>
            <a:ext cx="790575" cy="68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00" dirty="0" smtClean="0">
                <a:solidFill>
                  <a:schemeClr val="tx1"/>
                </a:solidFill>
              </a:rPr>
              <a:t>Time (</a:t>
            </a:r>
            <a:r>
              <a:rPr lang="en-US" sz="1000" dirty="0" err="1" smtClean="0">
                <a:solidFill>
                  <a:schemeClr val="tx1"/>
                </a:solidFill>
              </a:rPr>
              <a:t>ms</a:t>
            </a:r>
            <a:r>
              <a:rPr lang="en-US" sz="1000" dirty="0" smtClean="0">
                <a:solidFill>
                  <a:schemeClr val="tx1"/>
                </a:solidFill>
              </a:rPr>
              <a:t>) </a:t>
            </a:r>
            <a:endParaRPr lang="ar-EG" sz="1000" dirty="0">
              <a:solidFill>
                <a:schemeClr val="tx1"/>
              </a:solidFill>
            </a:endParaRPr>
          </a:p>
        </p:txBody>
      </p:sp>
      <p:sp>
        <p:nvSpPr>
          <p:cNvPr id="11" name="Rectangle 10"/>
          <p:cNvSpPr/>
          <p:nvPr/>
        </p:nvSpPr>
        <p:spPr>
          <a:xfrm rot="16200000">
            <a:off x="1463508" y="1831347"/>
            <a:ext cx="790575" cy="91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00" dirty="0" smtClean="0">
                <a:solidFill>
                  <a:schemeClr val="tx1"/>
                </a:solidFill>
              </a:rPr>
              <a:t>m volt</a:t>
            </a:r>
            <a:endParaRPr lang="ar-EG" sz="1000" dirty="0">
              <a:solidFill>
                <a:schemeClr val="tx1"/>
              </a:solidFill>
            </a:endParaRPr>
          </a:p>
        </p:txBody>
      </p:sp>
      <p:sp>
        <p:nvSpPr>
          <p:cNvPr id="12"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13" name="Rectangle 12"/>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4" name="Rectangle 13"/>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32171590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114300"/>
            <a:ext cx="9143999" cy="371400"/>
          </a:xfrm>
          <a:prstGeom prst="rect">
            <a:avLst/>
          </a:prstGeom>
          <a:solidFill>
            <a:srgbClr val="67BCD6"/>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1800" dirty="0" smtClean="0">
                <a:solidFill>
                  <a:schemeClr val="bg1"/>
                </a:solidFill>
                <a:latin typeface="Fira Sans Extra Condensed" panose="020B0604020202020204" charset="0"/>
              </a:rPr>
              <a:t>Signal Processing </a:t>
            </a:r>
            <a:endParaRPr lang="ar-EG" sz="1800" dirty="0">
              <a:solidFill>
                <a:schemeClr val="bg1"/>
              </a:solidFill>
              <a:latin typeface="Fira Sans Extra Condensed" panose="020B0604020202020204" charset="0"/>
            </a:endParaRPr>
          </a:p>
        </p:txBody>
      </p:sp>
      <p:sp>
        <p:nvSpPr>
          <p:cNvPr id="4" name="Rectangle 3"/>
          <p:cNvSpPr/>
          <p:nvPr/>
        </p:nvSpPr>
        <p:spPr>
          <a:xfrm>
            <a:off x="0" y="614362"/>
            <a:ext cx="9144000" cy="104775"/>
          </a:xfrm>
          <a:prstGeom prst="rect">
            <a:avLst/>
          </a:prstGeom>
          <a:solidFill>
            <a:srgbClr val="67BCD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latin typeface="Fira Sans Extra Condensed" panose="020B0604020202020204" charset="0"/>
            </a:endParaRPr>
          </a:p>
        </p:txBody>
      </p:sp>
      <p:sp>
        <p:nvSpPr>
          <p:cNvPr id="5" name="Google Shape;201;p19"/>
          <p:cNvSpPr txBox="1">
            <a:spLocks/>
          </p:cNvSpPr>
          <p:nvPr/>
        </p:nvSpPr>
        <p:spPr>
          <a:xfrm>
            <a:off x="1041753" y="1734492"/>
            <a:ext cx="6351715"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dirty="0" smtClean="0">
                <a:latin typeface="Fira Sans Extra Condensed" panose="020B0604020202020204" charset="0"/>
              </a:rPr>
              <a:t>   Real Time Signal Processing  </a:t>
            </a:r>
            <a:endParaRPr lang="en-US" dirty="0">
              <a:latin typeface="Fira Sans Extra Condensed" panose="020B0604020202020204" charset="0"/>
            </a:endParaRPr>
          </a:p>
        </p:txBody>
      </p:sp>
      <p:sp>
        <p:nvSpPr>
          <p:cNvPr id="6" name="Google Shape;210;p19"/>
          <p:cNvSpPr txBox="1"/>
          <p:nvPr/>
        </p:nvSpPr>
        <p:spPr>
          <a:xfrm>
            <a:off x="1273750" y="3236032"/>
            <a:ext cx="6119718" cy="403500"/>
          </a:xfrm>
          <a:prstGeom prst="rect">
            <a:avLst/>
          </a:prstGeom>
          <a:noFill/>
          <a:ln>
            <a:noFill/>
          </a:ln>
        </p:spPr>
        <p:txBody>
          <a:bodyPr spcFirstLastPara="1" wrap="square" lIns="91425" tIns="91425" rIns="91425" bIns="91425" anchor="ctr" anchorCtr="0">
            <a:noAutofit/>
          </a:bodyPr>
          <a:lstStyle/>
          <a:p>
            <a:pPr lvl="0"/>
            <a:r>
              <a:rPr lang="en" sz="1600" dirty="0" smtClean="0">
                <a:solidFill>
                  <a:srgbClr val="000000"/>
                </a:solidFill>
                <a:latin typeface="Fira Sans Extra Condensed" panose="020B0604020202020204" charset="0"/>
                <a:ea typeface="Roboto"/>
                <a:cs typeface="Roboto"/>
                <a:sym typeface="Roboto"/>
              </a:rPr>
              <a:t>2 ) Event-Related Potential         </a:t>
            </a:r>
            <a:r>
              <a:rPr lang="en-US" sz="1600" dirty="0" smtClean="0">
                <a:latin typeface="Fira Sans Extra Condensed" panose="020B0604020202020204" charset="0"/>
                <a:sym typeface="Wingdings" panose="05000000000000000000" pitchFamily="2" charset="2"/>
              </a:rPr>
              <a:t>    </a:t>
            </a:r>
            <a:r>
              <a:rPr lang="en-US" sz="1600" dirty="0">
                <a:latin typeface="Fira Sans Extra Condensed" panose="020B0604020202020204" charset="0"/>
                <a:sym typeface="Wingdings" panose="05000000000000000000" pitchFamily="2" charset="2"/>
              </a:rPr>
              <a:t>Time locked</a:t>
            </a:r>
            <a:r>
              <a:rPr lang="en" sz="1600" dirty="0" smtClean="0">
                <a:solidFill>
                  <a:srgbClr val="000000"/>
                </a:solidFill>
                <a:latin typeface="Fira Sans Extra Condensed" panose="020B0604020202020204" charset="0"/>
                <a:ea typeface="Roboto"/>
                <a:cs typeface="Roboto"/>
                <a:sym typeface="Roboto"/>
              </a:rPr>
              <a:t> </a:t>
            </a:r>
            <a:endParaRPr sz="1600" dirty="0">
              <a:solidFill>
                <a:srgbClr val="000000"/>
              </a:solidFill>
              <a:latin typeface="Fira Sans Extra Condensed" panose="020B0604020202020204" charset="0"/>
              <a:ea typeface="Roboto"/>
              <a:cs typeface="Roboto"/>
              <a:sym typeface="Roboto"/>
            </a:endParaRPr>
          </a:p>
        </p:txBody>
      </p:sp>
      <p:sp>
        <p:nvSpPr>
          <p:cNvPr id="7" name="Google Shape;223;p19"/>
          <p:cNvSpPr/>
          <p:nvPr/>
        </p:nvSpPr>
        <p:spPr>
          <a:xfrm>
            <a:off x="907353" y="1802850"/>
            <a:ext cx="268800" cy="268800"/>
          </a:xfrm>
          <a:prstGeom prst="ellipse">
            <a:avLst/>
          </a:prstGeom>
          <a:solidFill>
            <a:srgbClr val="67BC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panose="020B0604020202020204" charset="0"/>
              <a:ea typeface="Fira Sans Extra Condensed"/>
              <a:cs typeface="Fira Sans Extra Condensed"/>
              <a:sym typeface="Fira Sans Extra Condensed"/>
            </a:endParaRPr>
          </a:p>
        </p:txBody>
      </p:sp>
      <p:sp>
        <p:nvSpPr>
          <p:cNvPr id="91" name="TextBox 90"/>
          <p:cNvSpPr txBox="1"/>
          <p:nvPr/>
        </p:nvSpPr>
        <p:spPr>
          <a:xfrm>
            <a:off x="1273750" y="2704380"/>
            <a:ext cx="7870249" cy="338554"/>
          </a:xfrm>
          <a:prstGeom prst="rect">
            <a:avLst/>
          </a:prstGeom>
          <a:noFill/>
        </p:spPr>
        <p:txBody>
          <a:bodyPr wrap="square" rtlCol="1">
            <a:spAutoFit/>
          </a:bodyPr>
          <a:lstStyle/>
          <a:p>
            <a:r>
              <a:rPr lang="en-US" sz="1600" dirty="0" smtClean="0">
                <a:latin typeface="Fira Sans Extra Condensed" panose="020B0604020202020204" charset="0"/>
              </a:rPr>
              <a:t>1 ) Brain Wave Classification </a:t>
            </a:r>
            <a:r>
              <a:rPr lang="en-US" sz="1600" dirty="0">
                <a:latin typeface="Fira Sans Extra Condensed" panose="020B0604020202020204" charset="0"/>
                <a:sym typeface="Wingdings" panose="05000000000000000000" pitchFamily="2" charset="2"/>
              </a:rPr>
              <a:t>	 </a:t>
            </a:r>
            <a:r>
              <a:rPr lang="en-US" sz="1600" dirty="0" smtClean="0">
                <a:latin typeface="Fira Sans Extra Condensed" panose="020B0604020202020204" charset="0"/>
                <a:sym typeface="Wingdings" panose="05000000000000000000" pitchFamily="2" charset="2"/>
              </a:rPr>
              <a:t>       </a:t>
            </a:r>
            <a:r>
              <a:rPr lang="en-US" sz="1600" dirty="0" smtClean="0">
                <a:latin typeface="Fira Sans Extra Condensed" panose="020B0604020202020204" charset="0"/>
              </a:rPr>
              <a:t>Frequency </a:t>
            </a:r>
            <a:r>
              <a:rPr lang="en-US" sz="1600" dirty="0">
                <a:latin typeface="Fira Sans Extra Condensed" panose="020B0604020202020204" charset="0"/>
              </a:rPr>
              <a:t>Domain </a:t>
            </a:r>
            <a:r>
              <a:rPr lang="en-US" sz="1600" dirty="0" smtClean="0">
                <a:latin typeface="Fira Sans Extra Condensed" panose="020B0604020202020204" charset="0"/>
              </a:rPr>
              <a:t>Analysis ( DFT )  </a:t>
            </a:r>
            <a:endParaRPr lang="ar-EG" sz="1600" dirty="0">
              <a:latin typeface="Fira Sans Extra Condensed" panose="020B0604020202020204" charset="0"/>
            </a:endParaRPr>
          </a:p>
        </p:txBody>
      </p:sp>
      <p:sp>
        <p:nvSpPr>
          <p:cNvPr id="95" name="TextBox 94"/>
          <p:cNvSpPr txBox="1"/>
          <p:nvPr/>
        </p:nvSpPr>
        <p:spPr>
          <a:xfrm>
            <a:off x="1570336" y="4136276"/>
            <a:ext cx="6003327" cy="338554"/>
          </a:xfrm>
          <a:prstGeom prst="rect">
            <a:avLst/>
          </a:prstGeom>
          <a:noFill/>
        </p:spPr>
        <p:txBody>
          <a:bodyPr wrap="square" rtlCol="1">
            <a:spAutoFit/>
          </a:bodyPr>
          <a:lstStyle/>
          <a:p>
            <a:r>
              <a:rPr lang="en-US" sz="1600" dirty="0">
                <a:latin typeface="Fira Sans" panose="020B0604020202020204" charset="0"/>
                <a:ea typeface="Roboto"/>
                <a:cs typeface="Roboto"/>
              </a:rPr>
              <a:t>So , our system </a:t>
            </a:r>
            <a:r>
              <a:rPr lang="en-US" sz="1600" dirty="0" smtClean="0">
                <a:latin typeface="Fira Sans" panose="020B0604020202020204" charset="0"/>
                <a:ea typeface="Roboto"/>
                <a:cs typeface="Roboto"/>
              </a:rPr>
              <a:t>needs </a:t>
            </a:r>
            <a:r>
              <a:rPr lang="en-US" sz="1600" u="sng" dirty="0" smtClean="0">
                <a:latin typeface="Fira Sans" panose="020B0604020202020204" charset="0"/>
                <a:ea typeface="Roboto"/>
                <a:cs typeface="Roboto"/>
              </a:rPr>
              <a:t>Time-Frequency</a:t>
            </a:r>
            <a:r>
              <a:rPr lang="en-US" sz="1600" dirty="0" smtClean="0">
                <a:latin typeface="Fira Sans" panose="020B0604020202020204" charset="0"/>
                <a:ea typeface="Roboto"/>
                <a:cs typeface="Roboto"/>
              </a:rPr>
              <a:t> Analysis ( STFT )</a:t>
            </a:r>
            <a:endParaRPr lang="ar-EG" sz="1600" dirty="0">
              <a:latin typeface="Fira Sans" panose="020B0604020202020204" charset="0"/>
              <a:ea typeface="Roboto"/>
              <a:cs typeface="Roboto"/>
            </a:endParaRPr>
          </a:p>
        </p:txBody>
      </p:sp>
      <p:sp>
        <p:nvSpPr>
          <p:cNvPr id="9"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10" name="Rectangle 9"/>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Rectangle 10"/>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367236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barn(inVertical)">
                                      <p:cBhvr>
                                        <p:cTn id="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6" y="878200"/>
            <a:ext cx="4895850" cy="371400"/>
          </a:xfrm>
        </p:spPr>
        <p:txBody>
          <a:bodyPr>
            <a:normAutofit fontScale="90000"/>
          </a:bodyPr>
          <a:lstStyle/>
          <a:p>
            <a:r>
              <a:rPr lang="en-US" dirty="0" smtClean="0"/>
              <a:t>Short Time Fourier Transform</a:t>
            </a:r>
            <a:endParaRPr lang="ar-EG" dirty="0"/>
          </a:p>
        </p:txBody>
      </p:sp>
      <p:sp>
        <p:nvSpPr>
          <p:cNvPr id="5" name="Title 1"/>
          <p:cNvSpPr txBox="1">
            <a:spLocks/>
          </p:cNvSpPr>
          <p:nvPr/>
        </p:nvSpPr>
        <p:spPr>
          <a:xfrm>
            <a:off x="1" y="114300"/>
            <a:ext cx="9143999" cy="371400"/>
          </a:xfrm>
          <a:prstGeom prst="rect">
            <a:avLst/>
          </a:prstGeom>
          <a:solidFill>
            <a:srgbClr val="67BCD6"/>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1800" dirty="0" smtClean="0">
                <a:solidFill>
                  <a:schemeClr val="bg1"/>
                </a:solidFill>
                <a:latin typeface="Fira Sans Extra Condensed" panose="020B0604020202020204" charset="0"/>
              </a:rPr>
              <a:t>Signal Processing </a:t>
            </a:r>
            <a:endParaRPr lang="ar-EG" sz="1800" dirty="0">
              <a:solidFill>
                <a:schemeClr val="bg1"/>
              </a:solidFill>
              <a:latin typeface="Fira Sans Extra Condensed" panose="020B0604020202020204" charset="0"/>
            </a:endParaRPr>
          </a:p>
        </p:txBody>
      </p:sp>
      <p:sp>
        <p:nvSpPr>
          <p:cNvPr id="6" name="Rectangle 5"/>
          <p:cNvSpPr/>
          <p:nvPr/>
        </p:nvSpPr>
        <p:spPr>
          <a:xfrm>
            <a:off x="0" y="614362"/>
            <a:ext cx="9144000" cy="104775"/>
          </a:xfrm>
          <a:prstGeom prst="rect">
            <a:avLst/>
          </a:prstGeom>
          <a:solidFill>
            <a:srgbClr val="67BCD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latin typeface="Fira Sans Extra Condensed" panose="020B060402020202020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945" y="1350642"/>
            <a:ext cx="5362554" cy="3457575"/>
          </a:xfrm>
          <a:prstGeom prst="rect">
            <a:avLst/>
          </a:prstGeom>
        </p:spPr>
      </p:pic>
      <p:sp>
        <p:nvSpPr>
          <p:cNvPr id="8" name="Title 1"/>
          <p:cNvSpPr txBox="1">
            <a:spLocks/>
          </p:cNvSpPr>
          <p:nvPr/>
        </p:nvSpPr>
        <p:spPr>
          <a:xfrm>
            <a:off x="350520" y="2066920"/>
            <a:ext cx="2942556" cy="2025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2000" u="sng" dirty="0" smtClean="0"/>
              <a:t>New Parameters </a:t>
            </a:r>
          </a:p>
          <a:p>
            <a:pPr algn="l"/>
            <a:endParaRPr lang="en-US" sz="2000" dirty="0" smtClean="0"/>
          </a:p>
          <a:p>
            <a:pPr algn="l"/>
            <a:r>
              <a:rPr lang="en-US" sz="1600" b="0" dirty="0" smtClean="0"/>
              <a:t>- g(n) : Window Equation </a:t>
            </a:r>
          </a:p>
          <a:p>
            <a:pPr marL="285750" indent="-285750" algn="l">
              <a:buFont typeface="Arial" panose="020B0604020202020204" pitchFamily="34" charset="0"/>
              <a:buChar char="•"/>
            </a:pPr>
            <a:endParaRPr lang="en-US" sz="1600" b="0" dirty="0"/>
          </a:p>
          <a:p>
            <a:pPr algn="l"/>
            <a:r>
              <a:rPr lang="en-US" sz="1600" b="0" dirty="0" smtClean="0"/>
              <a:t>- M </a:t>
            </a:r>
            <a:r>
              <a:rPr lang="en-US" sz="1600" b="0" dirty="0"/>
              <a:t>: </a:t>
            </a:r>
            <a:r>
              <a:rPr lang="en-US" sz="1600" b="0" dirty="0" smtClean="0"/>
              <a:t>Window </a:t>
            </a:r>
            <a:r>
              <a:rPr lang="en-US" sz="1600" b="0" dirty="0"/>
              <a:t>Length </a:t>
            </a:r>
            <a:endParaRPr lang="en-US" sz="1600" b="0" dirty="0" smtClean="0"/>
          </a:p>
          <a:p>
            <a:pPr algn="l"/>
            <a:endParaRPr lang="en-US" sz="1600" b="0" dirty="0"/>
          </a:p>
          <a:p>
            <a:pPr algn="l"/>
            <a:r>
              <a:rPr lang="en-US" sz="1600" b="0" dirty="0" smtClean="0"/>
              <a:t>- L : Overlapping Length</a:t>
            </a:r>
          </a:p>
          <a:p>
            <a:pPr marL="285750" indent="-285750" algn="l">
              <a:buFont typeface="Arial" panose="020B0604020202020204" pitchFamily="34" charset="0"/>
              <a:buChar char="•"/>
            </a:pPr>
            <a:endParaRPr lang="en-US" sz="1600" b="0" dirty="0"/>
          </a:p>
          <a:p>
            <a:pPr algn="l"/>
            <a:r>
              <a:rPr lang="en-US" sz="1600" b="0" dirty="0" smtClean="0"/>
              <a:t>- R : Shift Length </a:t>
            </a:r>
          </a:p>
          <a:p>
            <a:pPr algn="l"/>
            <a:endParaRPr lang="en-US" sz="1600" b="0" dirty="0" smtClean="0"/>
          </a:p>
          <a:p>
            <a:pPr algn="l"/>
            <a:endParaRPr lang="en-US" sz="1600" b="0" dirty="0" smtClean="0"/>
          </a:p>
          <a:p>
            <a:pPr algn="l"/>
            <a:r>
              <a:rPr lang="en-US" sz="2000" dirty="0" smtClean="0"/>
              <a:t> </a:t>
            </a:r>
            <a:endParaRPr lang="ar-EG" sz="2000" dirty="0"/>
          </a:p>
        </p:txBody>
      </p:sp>
      <p:sp>
        <p:nvSpPr>
          <p:cNvPr id="3" name="Rectangle 2"/>
          <p:cNvSpPr/>
          <p:nvPr/>
        </p:nvSpPr>
        <p:spPr>
          <a:xfrm>
            <a:off x="190500" y="4069080"/>
            <a:ext cx="4046220" cy="739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smtClean="0">
                <a:solidFill>
                  <a:schemeClr val="tx1"/>
                </a:solidFill>
              </a:rPr>
              <a:t>Buffer equation :</a:t>
            </a:r>
          </a:p>
          <a:p>
            <a:r>
              <a:rPr lang="en-US" dirty="0" smtClean="0">
                <a:solidFill>
                  <a:schemeClr val="tx1"/>
                </a:solidFill>
              </a:rPr>
              <a:t> (</a:t>
            </a:r>
            <a:r>
              <a:rPr lang="en-US" dirty="0" err="1" smtClean="0">
                <a:solidFill>
                  <a:schemeClr val="tx1"/>
                </a:solidFill>
              </a:rPr>
              <a:t>Buf_Length</a:t>
            </a:r>
            <a:r>
              <a:rPr lang="en-US" dirty="0" smtClean="0">
                <a:solidFill>
                  <a:schemeClr val="tx1"/>
                </a:solidFill>
              </a:rPr>
              <a:t> </a:t>
            </a:r>
            <a:r>
              <a:rPr lang="en-US" dirty="0">
                <a:solidFill>
                  <a:schemeClr val="tx1"/>
                </a:solidFill>
              </a:rPr>
              <a:t>- </a:t>
            </a:r>
            <a:r>
              <a:rPr lang="en-US" dirty="0" err="1" smtClean="0">
                <a:solidFill>
                  <a:schemeClr val="tx1"/>
                </a:solidFill>
              </a:rPr>
              <a:t>Epoch_Length</a:t>
            </a:r>
            <a:r>
              <a:rPr lang="en-US" dirty="0" smtClean="0">
                <a:solidFill>
                  <a:schemeClr val="tx1"/>
                </a:solidFill>
              </a:rPr>
              <a:t>) / </a:t>
            </a:r>
            <a:r>
              <a:rPr lang="en-US" dirty="0" err="1" smtClean="0">
                <a:solidFill>
                  <a:schemeClr val="tx1"/>
                </a:solidFill>
              </a:rPr>
              <a:t>Shift_Length</a:t>
            </a:r>
            <a:r>
              <a:rPr lang="en-US" dirty="0" smtClean="0">
                <a:solidFill>
                  <a:schemeClr val="tx1"/>
                </a:solidFill>
              </a:rPr>
              <a:t> + 1</a:t>
            </a:r>
            <a:endParaRPr lang="en-US" dirty="0">
              <a:solidFill>
                <a:schemeClr val="tx1"/>
              </a:solidFill>
            </a:endParaRPr>
          </a:p>
        </p:txBody>
      </p:sp>
      <p:sp>
        <p:nvSpPr>
          <p:cNvPr id="9"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10" name="Rectangle 9"/>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Rectangle 10"/>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40748705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425" y="1066623"/>
            <a:ext cx="3343275" cy="371400"/>
          </a:xfrm>
        </p:spPr>
        <p:txBody>
          <a:bodyPr>
            <a:normAutofit fontScale="90000"/>
          </a:bodyPr>
          <a:lstStyle/>
          <a:p>
            <a:r>
              <a:rPr lang="en-US" b="0" dirty="0" smtClean="0"/>
              <a:t>Computational aspects</a:t>
            </a:r>
            <a:endParaRPr lang="ar-EG" b="0" dirty="0"/>
          </a:p>
        </p:txBody>
      </p:sp>
      <p:sp>
        <p:nvSpPr>
          <p:cNvPr id="4" name="Rectangle 3"/>
          <p:cNvSpPr/>
          <p:nvPr/>
        </p:nvSpPr>
        <p:spPr>
          <a:xfrm>
            <a:off x="0" y="614362"/>
            <a:ext cx="9144000" cy="104775"/>
          </a:xfrm>
          <a:prstGeom prst="rect">
            <a:avLst/>
          </a:prstGeom>
          <a:solidFill>
            <a:srgbClr val="67BCD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latin typeface="Fira Sans Extra Condensed" panose="020B0604020202020204" charset="0"/>
            </a:endParaRPr>
          </a:p>
        </p:txBody>
      </p:sp>
      <mc:AlternateContent xmlns:mc="http://schemas.openxmlformats.org/markup-compatibility/2006" xmlns:a14="http://schemas.microsoft.com/office/drawing/2010/main">
        <mc:Choice Requires="a14">
          <p:sp>
            <p:nvSpPr>
              <p:cNvPr id="6" name="TextBox 5"/>
              <p:cNvSpPr txBox="1"/>
              <p:nvPr/>
            </p:nvSpPr>
            <p:spPr>
              <a:xfrm>
                <a:off x="-128587" y="2063765"/>
                <a:ext cx="7560869" cy="677108"/>
              </a:xfrm>
              <a:prstGeom prst="rect">
                <a:avLst/>
              </a:prstGeom>
              <a:noFill/>
            </p:spPr>
            <p:txBody>
              <a:bodyPr wrap="square" rtlCol="1">
                <a:spAutoFit/>
              </a:bodyPr>
              <a:lstStyle/>
              <a:p>
                <a:pPr algn="ctr">
                  <a:buClr>
                    <a:schemeClr val="dk1"/>
                  </a:buClr>
                  <a:buSzPts val="2800"/>
                </a:pPr>
                <a:r>
                  <a:rPr lang="en-US" sz="1200" dirty="0" smtClean="0">
                    <a:solidFill>
                      <a:schemeClr val="dk1"/>
                    </a:solidFill>
                    <a:latin typeface="Fira Sans" panose="020B0604020202020204" charset="0"/>
                    <a:ea typeface="Fira Sans Extra Condensed"/>
                    <a:cs typeface="Fira Sans Extra Condensed"/>
                    <a:sym typeface="Fira Sans Extra Condensed"/>
                  </a:rPr>
                  <a:t>DFT   :   for </a:t>
                </a:r>
                <a:r>
                  <a:rPr lang="en-US" sz="1200" dirty="0">
                    <a:solidFill>
                      <a:schemeClr val="dk1"/>
                    </a:solidFill>
                    <a:latin typeface="Fira Sans" panose="020B0604020202020204" charset="0"/>
                    <a:ea typeface="Fira Sans Extra Condensed"/>
                    <a:cs typeface="Fira Sans Extra Condensed"/>
                    <a:sym typeface="Fira Sans Extra Condensed"/>
                  </a:rPr>
                  <a:t>a signal with T points, this takes approximately </a:t>
                </a:r>
                <a14:m>
                  <m:oMath xmlns:m="http://schemas.openxmlformats.org/officeDocument/2006/math">
                    <m:sSup>
                      <m:sSupPr>
                        <m:ctrlPr>
                          <a:rPr lang="en-US" i="1">
                            <a:solidFill>
                              <a:schemeClr val="dk1"/>
                            </a:solidFill>
                            <a:latin typeface="Cambria Math" panose="02040503050406030204" pitchFamily="18" charset="0"/>
                            <a:ea typeface="Fira Sans Extra Condensed"/>
                            <a:cs typeface="Fira Sans Extra Condensed"/>
                            <a:sym typeface="Fira Sans Extra Condensed"/>
                          </a:rPr>
                        </m:ctrlPr>
                      </m:sSupPr>
                      <m:e>
                        <m:r>
                          <a:rPr lang="en-US" b="0" i="0" smtClean="0">
                            <a:solidFill>
                              <a:schemeClr val="dk1"/>
                            </a:solidFill>
                            <a:latin typeface="Cambria Math"/>
                            <a:ea typeface="Fira Sans Extra Condensed"/>
                            <a:cs typeface="Fira Sans Extra Condensed"/>
                            <a:sym typeface="Fira Sans Extra Condensed"/>
                          </a:rPr>
                          <m:t> ( </m:t>
                        </m:r>
                        <m:r>
                          <a:rPr lang="en-US" b="0" i="1">
                            <a:solidFill>
                              <a:schemeClr val="dk1"/>
                            </a:solidFill>
                            <a:latin typeface="Cambria Math"/>
                            <a:ea typeface="Fira Sans Extra Condensed"/>
                            <a:cs typeface="Fira Sans Extra Condensed"/>
                            <a:sym typeface="Fira Sans Extra Condensed"/>
                          </a:rPr>
                          <m:t>𝑇</m:t>
                        </m:r>
                      </m:e>
                      <m:sup>
                        <m:r>
                          <a:rPr lang="en-US" b="0" i="1">
                            <a:solidFill>
                              <a:schemeClr val="dk1"/>
                            </a:solidFill>
                            <a:latin typeface="Cambria Math"/>
                            <a:ea typeface="Fira Sans Extra Condensed"/>
                            <a:cs typeface="Fira Sans Extra Condensed"/>
                            <a:sym typeface="Fira Sans Extra Condensed"/>
                          </a:rPr>
                          <m:t>2</m:t>
                        </m:r>
                      </m:sup>
                    </m:sSup>
                    <m:r>
                      <a:rPr lang="en-US" b="0" i="0" smtClean="0">
                        <a:solidFill>
                          <a:schemeClr val="dk1"/>
                        </a:solidFill>
                        <a:latin typeface="Cambria Math"/>
                        <a:ea typeface="Fira Sans Extra Condensed"/>
                        <a:cs typeface="Fira Sans Extra Condensed"/>
                        <a:sym typeface="Fira Sans Extra Condensed"/>
                      </a:rPr>
                      <m:t> )</m:t>
                    </m:r>
                  </m:oMath>
                </a14:m>
                <a:r>
                  <a:rPr lang="en-US" dirty="0">
                    <a:solidFill>
                      <a:schemeClr val="dk1"/>
                    </a:solidFill>
                    <a:latin typeface="Fira Sans" panose="020B0604020202020204" charset="0"/>
                    <a:ea typeface="Fira Sans Extra Condensed"/>
                    <a:cs typeface="Fira Sans Extra Condensed"/>
                    <a:sym typeface="Fira Sans Extra Condensed"/>
                  </a:rPr>
                  <a:t> </a:t>
                </a:r>
                <a:r>
                  <a:rPr lang="en-US" sz="1200" dirty="0">
                    <a:solidFill>
                      <a:schemeClr val="dk1"/>
                    </a:solidFill>
                    <a:latin typeface="Fira Sans" panose="020B0604020202020204" charset="0"/>
                    <a:ea typeface="Fira Sans Extra Condensed"/>
                    <a:cs typeface="Fira Sans Extra Condensed"/>
                    <a:sym typeface="Fira Sans Extra Condensed"/>
                  </a:rPr>
                  <a:t>arithmetical </a:t>
                </a:r>
                <a:r>
                  <a:rPr lang="en-US" sz="1200" dirty="0" smtClean="0">
                    <a:solidFill>
                      <a:schemeClr val="dk1"/>
                    </a:solidFill>
                    <a:latin typeface="Fira Sans" panose="020B0604020202020204" charset="0"/>
                    <a:ea typeface="Fira Sans Extra Condensed"/>
                    <a:cs typeface="Fira Sans Extra Condensed"/>
                    <a:sym typeface="Fira Sans Extra Condensed"/>
                  </a:rPr>
                  <a:t>operations</a:t>
                </a:r>
              </a:p>
              <a:p>
                <a:pPr algn="ctr">
                  <a:buClr>
                    <a:schemeClr val="dk1"/>
                  </a:buClr>
                  <a:buSzPts val="2800"/>
                </a:pPr>
                <a:endParaRPr lang="en-US" sz="1200" dirty="0" smtClean="0">
                  <a:solidFill>
                    <a:schemeClr val="dk1"/>
                  </a:solidFill>
                  <a:latin typeface="Fira Sans" panose="020B0604020202020204" charset="0"/>
                  <a:ea typeface="Fira Sans Extra Condensed"/>
                  <a:cs typeface="Fira Sans Extra Condensed"/>
                  <a:sym typeface="Fira Sans Extra Condensed"/>
                </a:endParaRPr>
              </a:p>
              <a:p>
                <a:pPr algn="ctr">
                  <a:buClr>
                    <a:schemeClr val="dk1"/>
                  </a:buClr>
                  <a:buSzPts val="2800"/>
                </a:pPr>
                <a:r>
                  <a:rPr lang="en-US" sz="1200" dirty="0" smtClean="0">
                    <a:solidFill>
                      <a:schemeClr val="dk1"/>
                    </a:solidFill>
                    <a:latin typeface="Fira Sans" panose="020B0604020202020204" charset="0"/>
                    <a:ea typeface="Fira Sans Extra Condensed"/>
                    <a:cs typeface="Fira Sans Extra Condensed"/>
                    <a:sym typeface="Fira Sans Extra Condensed"/>
                  </a:rPr>
                  <a:t>Which will be slow with large T  </a:t>
                </a:r>
                <a:endParaRPr lang="ar-EG" sz="1200" dirty="0">
                  <a:solidFill>
                    <a:schemeClr val="dk1"/>
                  </a:solidFill>
                  <a:latin typeface="Fira Sans" panose="020B0604020202020204" charset="0"/>
                  <a:ea typeface="Fira Sans Extra Condensed"/>
                  <a:cs typeface="Fira Sans Extra Condensed"/>
                  <a:sym typeface="Fira Sans Extra Condensed"/>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28587" y="2063765"/>
                <a:ext cx="7560869" cy="677108"/>
              </a:xfrm>
              <a:prstGeom prst="rect">
                <a:avLst/>
              </a:prstGeom>
              <a:blipFill>
                <a:blip r:embed="rId2"/>
                <a:stretch>
                  <a:fillRect b="-7207"/>
                </a:stretch>
              </a:blipFill>
            </p:spPr>
            <p:txBody>
              <a:bodyPr/>
              <a:lstStyle/>
              <a:p>
                <a:r>
                  <a:rPr lang="en-US">
                    <a:noFill/>
                  </a:rPr>
                  <a:t> </a:t>
                </a:r>
              </a:p>
            </p:txBody>
          </p:sp>
        </mc:Fallback>
      </mc:AlternateContent>
      <p:sp>
        <p:nvSpPr>
          <p:cNvPr id="7" name="TextBox 6"/>
          <p:cNvSpPr txBox="1"/>
          <p:nvPr/>
        </p:nvSpPr>
        <p:spPr>
          <a:xfrm>
            <a:off x="876301" y="2994156"/>
            <a:ext cx="6031126" cy="307777"/>
          </a:xfrm>
          <a:prstGeom prst="rect">
            <a:avLst/>
          </a:prstGeom>
          <a:noFill/>
        </p:spPr>
        <p:txBody>
          <a:bodyPr wrap="square" rtlCol="1">
            <a:spAutoFit/>
          </a:bodyPr>
          <a:lstStyle/>
          <a:p>
            <a:pPr algn="ctr">
              <a:buClr>
                <a:schemeClr val="dk1"/>
              </a:buClr>
              <a:buSzPts val="2800"/>
            </a:pPr>
            <a:r>
              <a:rPr lang="en-US" dirty="0" smtClean="0">
                <a:solidFill>
                  <a:schemeClr val="dk1"/>
                </a:solidFill>
                <a:latin typeface="Fira Sans" panose="020B0604020202020204" charset="0"/>
                <a:ea typeface="Fira Sans Extra Condensed"/>
                <a:cs typeface="Fira Sans Extra Condensed"/>
                <a:sym typeface="Fira Sans Extra Condensed"/>
              </a:rPr>
              <a:t>So we will implement  DFT using Fast Fourier Transform implementation </a:t>
            </a:r>
            <a:endParaRPr lang="ar-EG" dirty="0">
              <a:solidFill>
                <a:schemeClr val="dk1"/>
              </a:solidFill>
              <a:latin typeface="Fira Sans" panose="020B0604020202020204" charset="0"/>
              <a:ea typeface="Fira Sans Extra Condensed"/>
              <a:cs typeface="Fira Sans Extra Condensed"/>
              <a:sym typeface="Fira Sans Extra Condensed"/>
            </a:endParaRPr>
          </a:p>
        </p:txBody>
      </p:sp>
      <p:sp>
        <p:nvSpPr>
          <p:cNvPr id="8" name="TextBox 7"/>
          <p:cNvSpPr txBox="1"/>
          <p:nvPr/>
        </p:nvSpPr>
        <p:spPr>
          <a:xfrm>
            <a:off x="1" y="3685845"/>
            <a:ext cx="7162674" cy="523220"/>
          </a:xfrm>
          <a:prstGeom prst="rect">
            <a:avLst/>
          </a:prstGeom>
          <a:noFill/>
        </p:spPr>
        <p:txBody>
          <a:bodyPr wrap="square" rtlCol="1">
            <a:spAutoFit/>
          </a:bodyPr>
          <a:lstStyle/>
          <a:p>
            <a:pPr algn="ctr">
              <a:buClr>
                <a:schemeClr val="dk1"/>
              </a:buClr>
              <a:buSzPts val="2800"/>
            </a:pPr>
            <a:r>
              <a:rPr lang="en-US" dirty="0" smtClean="0">
                <a:solidFill>
                  <a:schemeClr val="dk1"/>
                </a:solidFill>
                <a:latin typeface="Fira Sans" panose="020B0604020202020204" charset="0"/>
                <a:ea typeface="Fira Sans Extra Condensed"/>
                <a:cs typeface="Fira Sans Extra Condensed"/>
              </a:rPr>
              <a:t>FFT Applying </a:t>
            </a:r>
            <a:r>
              <a:rPr lang="en-US" u="sng" dirty="0" smtClean="0">
                <a:solidFill>
                  <a:schemeClr val="dk1"/>
                </a:solidFill>
                <a:latin typeface="Fira Sans" panose="020B0604020202020204" charset="0"/>
                <a:ea typeface="Fira Sans Extra Condensed"/>
                <a:cs typeface="Fira Sans Extra Condensed"/>
              </a:rPr>
              <a:t>Divide </a:t>
            </a:r>
            <a:r>
              <a:rPr lang="en-US" u="sng" dirty="0">
                <a:solidFill>
                  <a:schemeClr val="dk1"/>
                </a:solidFill>
                <a:latin typeface="Fira Sans" panose="020B0604020202020204" charset="0"/>
                <a:ea typeface="Fira Sans Extra Condensed"/>
                <a:cs typeface="Fira Sans Extra Condensed"/>
              </a:rPr>
              <a:t>and </a:t>
            </a:r>
            <a:r>
              <a:rPr lang="en-US" u="sng" dirty="0" smtClean="0">
                <a:solidFill>
                  <a:schemeClr val="dk1"/>
                </a:solidFill>
                <a:latin typeface="Fira Sans" panose="020B0604020202020204" charset="0"/>
                <a:ea typeface="Fira Sans Extra Condensed"/>
                <a:cs typeface="Fira Sans Extra Condensed"/>
              </a:rPr>
              <a:t>Conquer </a:t>
            </a:r>
            <a:r>
              <a:rPr lang="en-US" dirty="0">
                <a:solidFill>
                  <a:schemeClr val="dk1"/>
                </a:solidFill>
                <a:latin typeface="Fira Sans" panose="020B0604020202020204" charset="0"/>
                <a:ea typeface="Fira Sans Extra Condensed"/>
                <a:cs typeface="Fira Sans Extra Condensed"/>
              </a:rPr>
              <a:t>strategy </a:t>
            </a:r>
            <a:r>
              <a:rPr lang="en-US" dirty="0" smtClean="0">
                <a:solidFill>
                  <a:schemeClr val="dk1"/>
                </a:solidFill>
                <a:latin typeface="Fira Sans" panose="020B0604020202020204" charset="0"/>
                <a:ea typeface="Fira Sans Extra Condensed"/>
                <a:cs typeface="Fira Sans Extra Condensed"/>
              </a:rPr>
              <a:t>,   running </a:t>
            </a:r>
            <a:r>
              <a:rPr lang="en-US" dirty="0">
                <a:solidFill>
                  <a:schemeClr val="dk1"/>
                </a:solidFill>
                <a:latin typeface="Fira Sans" panose="020B0604020202020204" charset="0"/>
                <a:ea typeface="Fira Sans Extra Condensed"/>
                <a:cs typeface="Fira Sans Extra Condensed"/>
              </a:rPr>
              <a:t>in time approximately </a:t>
            </a:r>
            <a:r>
              <a:rPr lang="en-US" dirty="0" smtClean="0">
                <a:solidFill>
                  <a:schemeClr val="dk1"/>
                </a:solidFill>
                <a:latin typeface="Fira Sans" panose="020B0604020202020204" charset="0"/>
                <a:ea typeface="Fira Sans Extra Condensed"/>
                <a:cs typeface="Fira Sans Extra Condensed"/>
              </a:rPr>
              <a:t> ( T </a:t>
            </a:r>
            <a:r>
              <a:rPr lang="en-US" dirty="0">
                <a:solidFill>
                  <a:schemeClr val="dk1"/>
                </a:solidFill>
                <a:latin typeface="Fira Sans" panose="020B0604020202020204" charset="0"/>
                <a:ea typeface="Fira Sans Extra Condensed"/>
                <a:cs typeface="Fira Sans Extra Condensed"/>
              </a:rPr>
              <a:t>log </a:t>
            </a:r>
            <a:r>
              <a:rPr lang="en-US" dirty="0" smtClean="0">
                <a:solidFill>
                  <a:schemeClr val="dk1"/>
                </a:solidFill>
                <a:latin typeface="Fira Sans" panose="020B0604020202020204" charset="0"/>
                <a:ea typeface="Fira Sans Extra Condensed"/>
                <a:cs typeface="Fira Sans Extra Condensed"/>
              </a:rPr>
              <a:t>T )</a:t>
            </a:r>
          </a:p>
          <a:p>
            <a:pPr algn="ctr">
              <a:buClr>
                <a:schemeClr val="dk1"/>
              </a:buClr>
              <a:buSzPts val="2800"/>
            </a:pPr>
            <a:r>
              <a:rPr lang="en-US" dirty="0" smtClean="0">
                <a:solidFill>
                  <a:schemeClr val="dk1"/>
                </a:solidFill>
                <a:latin typeface="Fira Sans" panose="020B0604020202020204" charset="0"/>
                <a:ea typeface="Fira Sans Extra Condensed"/>
                <a:cs typeface="Fira Sans Extra Condensed"/>
              </a:rPr>
              <a:t> </a:t>
            </a:r>
            <a:r>
              <a:rPr lang="en-US" dirty="0">
                <a:solidFill>
                  <a:schemeClr val="dk1"/>
                </a:solidFill>
                <a:latin typeface="Fira Sans" panose="020B0604020202020204" charset="0"/>
                <a:ea typeface="Fira Sans Extra Condensed"/>
                <a:cs typeface="Fira Sans Extra Condensed"/>
              </a:rPr>
              <a:t>which can result in huge savings in computation time</a:t>
            </a:r>
            <a:endParaRPr lang="ar-EG" dirty="0">
              <a:solidFill>
                <a:schemeClr val="dk1"/>
              </a:solidFill>
              <a:latin typeface="Fira Sans" panose="020B0604020202020204" charset="0"/>
              <a:ea typeface="Fira Sans Extra Condensed"/>
              <a:cs typeface="Fira Sans Extra Condensed"/>
              <a:sym typeface="Fira Sans Extra Condensed"/>
            </a:endParaRPr>
          </a:p>
        </p:txBody>
      </p:sp>
      <p:grpSp>
        <p:nvGrpSpPr>
          <p:cNvPr id="10" name="Google Shape;10909;p79"/>
          <p:cNvGrpSpPr/>
          <p:nvPr/>
        </p:nvGrpSpPr>
        <p:grpSpPr>
          <a:xfrm>
            <a:off x="367255" y="1095638"/>
            <a:ext cx="358349" cy="355468"/>
            <a:chOff x="-33676975" y="2275050"/>
            <a:chExt cx="295375" cy="293000"/>
          </a:xfrm>
        </p:grpSpPr>
        <p:sp>
          <p:nvSpPr>
            <p:cNvPr id="11" name="Google Shape;10910;p79"/>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11;p79"/>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12;p79"/>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9254;p74"/>
          <p:cNvGrpSpPr/>
          <p:nvPr/>
        </p:nvGrpSpPr>
        <p:grpSpPr>
          <a:xfrm>
            <a:off x="7162675" y="2050681"/>
            <a:ext cx="1097116" cy="1534208"/>
            <a:chOff x="4206459" y="1191441"/>
            <a:chExt cx="712557" cy="785901"/>
          </a:xfrm>
          <a:solidFill>
            <a:schemeClr val="accent2"/>
          </a:solidFill>
        </p:grpSpPr>
        <p:sp>
          <p:nvSpPr>
            <p:cNvPr id="34" name="Google Shape;9255;p74"/>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56;p74"/>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57;p74"/>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258;p74"/>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9259;p74"/>
            <p:cNvGrpSpPr/>
            <p:nvPr/>
          </p:nvGrpSpPr>
          <p:grpSpPr>
            <a:xfrm>
              <a:off x="4644280" y="1290523"/>
              <a:ext cx="143716" cy="29463"/>
              <a:chOff x="4644280" y="1290523"/>
              <a:chExt cx="143716" cy="29463"/>
            </a:xfrm>
            <a:grpFill/>
          </p:grpSpPr>
          <p:sp>
            <p:nvSpPr>
              <p:cNvPr id="68" name="Google Shape;9260;p74"/>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261;p74"/>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262;p74"/>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263;p74"/>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9264;p74"/>
            <p:cNvGrpSpPr/>
            <p:nvPr/>
          </p:nvGrpSpPr>
          <p:grpSpPr>
            <a:xfrm>
              <a:off x="4356567" y="1191441"/>
              <a:ext cx="143690" cy="29488"/>
              <a:chOff x="4356567" y="1191441"/>
              <a:chExt cx="143690" cy="29488"/>
            </a:xfrm>
            <a:grpFill/>
          </p:grpSpPr>
          <p:sp>
            <p:nvSpPr>
              <p:cNvPr id="64" name="Google Shape;9265;p74"/>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266;p74"/>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267;p74"/>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268;p74"/>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9269;p74"/>
            <p:cNvGrpSpPr/>
            <p:nvPr/>
          </p:nvGrpSpPr>
          <p:grpSpPr>
            <a:xfrm>
              <a:off x="4339009" y="1863727"/>
              <a:ext cx="143703" cy="29476"/>
              <a:chOff x="4339009" y="1863727"/>
              <a:chExt cx="143703" cy="29476"/>
            </a:xfrm>
            <a:grpFill/>
          </p:grpSpPr>
          <p:sp>
            <p:nvSpPr>
              <p:cNvPr id="60" name="Google Shape;9270;p74"/>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271;p74"/>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272;p74"/>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273;p74"/>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9274;p74"/>
            <p:cNvGrpSpPr/>
            <p:nvPr/>
          </p:nvGrpSpPr>
          <p:grpSpPr>
            <a:xfrm>
              <a:off x="4206459" y="1607315"/>
              <a:ext cx="29539" cy="142899"/>
              <a:chOff x="4206459" y="1607315"/>
              <a:chExt cx="29539" cy="142899"/>
            </a:xfrm>
            <a:grpFill/>
          </p:grpSpPr>
          <p:sp>
            <p:nvSpPr>
              <p:cNvPr id="56" name="Google Shape;9275;p74"/>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276;p74"/>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77;p74"/>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78;p74"/>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9279;p74"/>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80;p74"/>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281;p74"/>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82;p74"/>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283;p74"/>
            <p:cNvGrpSpPr/>
            <p:nvPr/>
          </p:nvGrpSpPr>
          <p:grpSpPr>
            <a:xfrm>
              <a:off x="4889463" y="1423737"/>
              <a:ext cx="29552" cy="142899"/>
              <a:chOff x="4889463" y="1423737"/>
              <a:chExt cx="29552" cy="142899"/>
            </a:xfrm>
            <a:grpFill/>
          </p:grpSpPr>
          <p:sp>
            <p:nvSpPr>
              <p:cNvPr id="52" name="Google Shape;9284;p74"/>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285;p74"/>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286;p74"/>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287;p74"/>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288;p74"/>
            <p:cNvGrpSpPr/>
            <p:nvPr/>
          </p:nvGrpSpPr>
          <p:grpSpPr>
            <a:xfrm>
              <a:off x="4771663" y="1876896"/>
              <a:ext cx="108651" cy="100447"/>
              <a:chOff x="4771663" y="1876896"/>
              <a:chExt cx="108651" cy="100447"/>
            </a:xfrm>
            <a:grpFill/>
          </p:grpSpPr>
          <p:sp>
            <p:nvSpPr>
              <p:cNvPr id="48" name="Google Shape;9289;p74"/>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90;p74"/>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91;p74"/>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92;p74"/>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 name="Title 1"/>
          <p:cNvSpPr txBox="1">
            <a:spLocks/>
          </p:cNvSpPr>
          <p:nvPr/>
        </p:nvSpPr>
        <p:spPr>
          <a:xfrm>
            <a:off x="1" y="114300"/>
            <a:ext cx="9143999" cy="371400"/>
          </a:xfrm>
          <a:prstGeom prst="rect">
            <a:avLst/>
          </a:prstGeom>
          <a:solidFill>
            <a:srgbClr val="67BCD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1800" dirty="0" smtClean="0">
                <a:solidFill>
                  <a:schemeClr val="bg1"/>
                </a:solidFill>
              </a:rPr>
              <a:t>Signal Processing </a:t>
            </a:r>
            <a:endParaRPr lang="ar-EG" sz="1800" dirty="0">
              <a:solidFill>
                <a:schemeClr val="bg1"/>
              </a:solidFill>
            </a:endParaRPr>
          </a:p>
        </p:txBody>
      </p:sp>
      <p:sp>
        <p:nvSpPr>
          <p:cNvPr id="73"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74" name="Rectangle 73"/>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5" name="Rectangle 74"/>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251783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114300"/>
            <a:ext cx="9143999" cy="371400"/>
          </a:xfrm>
          <a:prstGeom prst="rect">
            <a:avLst/>
          </a:prstGeom>
          <a:solidFill>
            <a:srgbClr val="67BCD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1800" dirty="0" smtClean="0">
                <a:solidFill>
                  <a:schemeClr val="bg1"/>
                </a:solidFill>
              </a:rPr>
              <a:t>Signal Processing </a:t>
            </a:r>
            <a:endParaRPr lang="ar-EG" sz="1800" dirty="0">
              <a:solidFill>
                <a:schemeClr val="bg1"/>
              </a:solidFill>
            </a:endParaRPr>
          </a:p>
        </p:txBody>
      </p:sp>
      <p:sp>
        <p:nvSpPr>
          <p:cNvPr id="4" name="Rectangle 3"/>
          <p:cNvSpPr/>
          <p:nvPr/>
        </p:nvSpPr>
        <p:spPr>
          <a:xfrm>
            <a:off x="0" y="614362"/>
            <a:ext cx="9144000" cy="104775"/>
          </a:xfrm>
          <a:prstGeom prst="rect">
            <a:avLst/>
          </a:prstGeom>
          <a:solidFill>
            <a:srgbClr val="67BCD6"/>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6" name="Rectangle 5"/>
          <p:cNvSpPr/>
          <p:nvPr/>
        </p:nvSpPr>
        <p:spPr>
          <a:xfrm>
            <a:off x="0" y="2077552"/>
            <a:ext cx="9143999" cy="1301675"/>
          </a:xfrm>
          <a:prstGeom prst="rect">
            <a:avLst/>
          </a:prstGeom>
          <a:solidFill>
            <a:srgbClr val="67BCD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buClr>
                <a:schemeClr val="dk1"/>
              </a:buClr>
              <a:buSzPts val="2800"/>
            </a:pPr>
            <a:r>
              <a:rPr lang="en-US" sz="3600" b="1" dirty="0">
                <a:solidFill>
                  <a:schemeClr val="bg1"/>
                </a:solidFill>
                <a:latin typeface="Fira Sans Extra Condensed"/>
                <a:ea typeface="Fira Sans Extra Condensed"/>
                <a:cs typeface="Fira Sans Extra Condensed"/>
                <a:sym typeface="Fira Sans Extra Condensed"/>
              </a:rPr>
              <a:t>Real </a:t>
            </a:r>
            <a:r>
              <a:rPr lang="en-US" sz="3600" b="1" dirty="0" smtClean="0">
                <a:solidFill>
                  <a:schemeClr val="bg1"/>
                </a:solidFill>
                <a:latin typeface="Fira Sans Extra Condensed"/>
                <a:ea typeface="Fira Sans Extra Condensed"/>
                <a:cs typeface="Fira Sans Extra Condensed"/>
                <a:sym typeface="Fira Sans Extra Condensed"/>
              </a:rPr>
              <a:t>Time Control  </a:t>
            </a:r>
            <a:r>
              <a:rPr lang="en-US" sz="3600" b="1" dirty="0">
                <a:solidFill>
                  <a:schemeClr val="bg1"/>
                </a:solidFill>
                <a:latin typeface="Fira Sans Extra Condensed"/>
                <a:ea typeface="Fira Sans Extra Condensed"/>
                <a:cs typeface="Fira Sans Extra Condensed"/>
                <a:sym typeface="Fira Sans Extra Condensed"/>
              </a:rPr>
              <a:t>System </a:t>
            </a:r>
            <a:endParaRPr lang="ar-EG" sz="3600" b="1" dirty="0">
              <a:solidFill>
                <a:schemeClr val="bg1"/>
              </a:solidFill>
              <a:latin typeface="Fira Sans Extra Condensed"/>
              <a:ea typeface="Fira Sans Extra Condensed"/>
              <a:cs typeface="Fira Sans Extra Condensed"/>
              <a:sym typeface="Fira Sans Extra Condensed"/>
            </a:endParaRPr>
          </a:p>
        </p:txBody>
      </p:sp>
      <p:sp>
        <p:nvSpPr>
          <p:cNvPr id="5"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7" name="Rectangle 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11360409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2" y="891737"/>
            <a:ext cx="4485215" cy="4169847"/>
          </a:xfrm>
          <a:prstGeom prst="rect">
            <a:avLst/>
          </a:prstGeom>
        </p:spPr>
      </p:pic>
      <p:sp>
        <p:nvSpPr>
          <p:cNvPr id="5" name="Rectangle 4"/>
          <p:cNvSpPr/>
          <p:nvPr/>
        </p:nvSpPr>
        <p:spPr>
          <a:xfrm>
            <a:off x="3611217" y="4246281"/>
            <a:ext cx="1358348" cy="8153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735" y="4294628"/>
            <a:ext cx="718607" cy="718607"/>
          </a:xfrm>
          <a:prstGeom prst="rect">
            <a:avLst/>
          </a:prstGeom>
        </p:spPr>
      </p:pic>
      <p:sp>
        <p:nvSpPr>
          <p:cNvPr id="7" name="Title 1"/>
          <p:cNvSpPr txBox="1">
            <a:spLocks/>
          </p:cNvSpPr>
          <p:nvPr/>
        </p:nvSpPr>
        <p:spPr>
          <a:xfrm>
            <a:off x="1" y="70362"/>
            <a:ext cx="9143999" cy="371400"/>
          </a:xfrm>
          <a:prstGeom prst="rect">
            <a:avLst/>
          </a:prstGeom>
          <a:solidFill>
            <a:srgbClr val="67BCD6"/>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1800" dirty="0">
                <a:solidFill>
                  <a:schemeClr val="bg1"/>
                </a:solidFill>
              </a:rPr>
              <a:t>Wheelchair movement flowchart </a:t>
            </a:r>
            <a:endParaRPr lang="ar-EG" sz="1800" dirty="0">
              <a:solidFill>
                <a:schemeClr val="bg1"/>
              </a:solidFill>
            </a:endParaRPr>
          </a:p>
        </p:txBody>
      </p:sp>
      <p:sp>
        <p:nvSpPr>
          <p:cNvPr id="8"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9" name="Rectangle 8"/>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Rectangle 9"/>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25083595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 y="114300"/>
            <a:ext cx="9143999" cy="371400"/>
          </a:xfrm>
          <a:prstGeom prst="rect">
            <a:avLst/>
          </a:prstGeom>
          <a:solidFill>
            <a:srgbClr val="67BCD6"/>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1800" dirty="0">
                <a:solidFill>
                  <a:schemeClr val="bg1"/>
                </a:solidFill>
              </a:rPr>
              <a:t>Class </a:t>
            </a:r>
            <a:r>
              <a:rPr lang="en-US" sz="1800" dirty="0" smtClean="0">
                <a:solidFill>
                  <a:schemeClr val="bg1"/>
                </a:solidFill>
              </a:rPr>
              <a:t> Diagram </a:t>
            </a:r>
            <a:endParaRPr lang="ar-EG" sz="18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190" y="847799"/>
            <a:ext cx="6103288" cy="4121378"/>
          </a:xfrm>
          <a:prstGeom prst="rect">
            <a:avLst/>
          </a:prstGeom>
        </p:spPr>
      </p:pic>
      <p:sp>
        <p:nvSpPr>
          <p:cNvPr id="4"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6" name="Rectangle 5"/>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6"/>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23498815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 y="114177"/>
            <a:ext cx="9143999" cy="371400"/>
          </a:xfrm>
          <a:prstGeom prst="rect">
            <a:avLst/>
          </a:prstGeom>
          <a:solidFill>
            <a:srgbClr val="67BCD6"/>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1800" dirty="0">
                <a:solidFill>
                  <a:schemeClr val="bg1"/>
                </a:solidFill>
              </a:rPr>
              <a:t>Sequence Diagram</a:t>
            </a:r>
            <a:endParaRPr lang="ar-EG" sz="18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60" y="887730"/>
            <a:ext cx="8193750" cy="3745230"/>
          </a:xfrm>
          <a:prstGeom prst="rect">
            <a:avLst/>
          </a:prstGeom>
        </p:spPr>
      </p:pic>
      <p:sp>
        <p:nvSpPr>
          <p:cNvPr id="4"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5" name="Rectangle 4"/>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6"/>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2522581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126837" y="285554"/>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cs typeface="Times New Roman" panose="02020603050405020304" pitchFamily="18" charset="0"/>
              </a:rPr>
              <a:t>EEG Sensor</a:t>
            </a:r>
            <a:endParaRPr dirty="0">
              <a:latin typeface="+mj-lt"/>
              <a:cs typeface="Times New Roman" panose="02020603050405020304" pitchFamily="18" charset="0"/>
            </a:endParaRPr>
          </a:p>
        </p:txBody>
      </p:sp>
      <p:sp>
        <p:nvSpPr>
          <p:cNvPr id="81" name="Google Shape;81;p16"/>
          <p:cNvSpPr txBox="1"/>
          <p:nvPr/>
        </p:nvSpPr>
        <p:spPr>
          <a:xfrm>
            <a:off x="13839325" y="943356"/>
            <a:ext cx="18846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Fira Sans"/>
                <a:ea typeface="Fira Sans"/>
                <a:cs typeface="Fira Sans"/>
                <a:sym typeface="Fira Sans"/>
              </a:rPr>
              <a:t>Planet Mercury is the closest object to the Sun</a:t>
            </a:r>
            <a:endParaRPr sz="1200">
              <a:latin typeface="Fira Sans"/>
              <a:ea typeface="Fira Sans"/>
              <a:cs typeface="Fira Sans"/>
              <a:sym typeface="Fira Sans"/>
            </a:endParaRPr>
          </a:p>
        </p:txBody>
      </p:sp>
      <p:sp>
        <p:nvSpPr>
          <p:cNvPr id="82" name="Google Shape;82;p16"/>
          <p:cNvSpPr txBox="1"/>
          <p:nvPr/>
        </p:nvSpPr>
        <p:spPr>
          <a:xfrm>
            <a:off x="13839325" y="596506"/>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Mercury</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83" name="Google Shape;83;p16"/>
          <p:cNvSpPr txBox="1"/>
          <p:nvPr/>
        </p:nvSpPr>
        <p:spPr>
          <a:xfrm>
            <a:off x="13839325" y="1847653"/>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6"/>
                </a:solidFill>
                <a:latin typeface="Fira Sans Extra Condensed Medium"/>
                <a:ea typeface="Fira Sans Extra Condensed Medium"/>
                <a:cs typeface="Fira Sans Extra Condensed Medium"/>
                <a:sym typeface="Fira Sans Extra Condensed Medium"/>
              </a:rPr>
              <a:t>Mars</a:t>
            </a:r>
            <a:endParaRPr sz="1700">
              <a:solidFill>
                <a:schemeClr val="accent6"/>
              </a:solidFill>
              <a:latin typeface="Fira Sans Extra Condensed Medium"/>
              <a:ea typeface="Fira Sans Extra Condensed Medium"/>
              <a:cs typeface="Fira Sans Extra Condensed Medium"/>
              <a:sym typeface="Fira Sans Extra Condensed Medium"/>
            </a:endParaRPr>
          </a:p>
        </p:txBody>
      </p:sp>
      <p:sp>
        <p:nvSpPr>
          <p:cNvPr id="84" name="Google Shape;84;p16"/>
          <p:cNvSpPr txBox="1"/>
          <p:nvPr/>
        </p:nvSpPr>
        <p:spPr>
          <a:xfrm>
            <a:off x="13839325" y="2194503"/>
            <a:ext cx="18846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Fira Sans"/>
                <a:ea typeface="Fira Sans"/>
                <a:cs typeface="Fira Sans"/>
                <a:sym typeface="Fira Sans"/>
              </a:rPr>
              <a:t>Despite being red,</a:t>
            </a:r>
            <a:br>
              <a:rPr lang="en" sz="1200">
                <a:latin typeface="Fira Sans"/>
                <a:ea typeface="Fira Sans"/>
                <a:cs typeface="Fira Sans"/>
                <a:sym typeface="Fira Sans"/>
              </a:rPr>
            </a:br>
            <a:r>
              <a:rPr lang="en" sz="1200">
                <a:latin typeface="Fira Sans"/>
                <a:ea typeface="Fira Sans"/>
                <a:cs typeface="Fira Sans"/>
                <a:sym typeface="Fira Sans"/>
              </a:rPr>
              <a:t>Mars is a cold place</a:t>
            </a:r>
            <a:endParaRPr sz="1200">
              <a:latin typeface="Fira Sans"/>
              <a:ea typeface="Fira Sans"/>
              <a:cs typeface="Fira Sans"/>
              <a:sym typeface="Fira Sans"/>
            </a:endParaRPr>
          </a:p>
        </p:txBody>
      </p:sp>
      <p:sp>
        <p:nvSpPr>
          <p:cNvPr id="85" name="Google Shape;85;p16"/>
          <p:cNvSpPr txBox="1"/>
          <p:nvPr/>
        </p:nvSpPr>
        <p:spPr>
          <a:xfrm>
            <a:off x="13839325" y="3110189"/>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86" name="Google Shape;86;p16"/>
          <p:cNvSpPr txBox="1"/>
          <p:nvPr/>
        </p:nvSpPr>
        <p:spPr>
          <a:xfrm>
            <a:off x="13839325" y="3457039"/>
            <a:ext cx="18846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Fira Sans"/>
                <a:ea typeface="Fira Sans"/>
                <a:cs typeface="Fira Sans"/>
                <a:sym typeface="Fira Sans"/>
              </a:rPr>
              <a:t>Jupiter is a gas giant</a:t>
            </a:r>
            <a:br>
              <a:rPr lang="en" sz="1200">
                <a:latin typeface="Fira Sans"/>
                <a:ea typeface="Fira Sans"/>
                <a:cs typeface="Fira Sans"/>
                <a:sym typeface="Fira Sans"/>
              </a:rPr>
            </a:br>
            <a:r>
              <a:rPr lang="en" sz="1200">
                <a:latin typeface="Fira Sans"/>
                <a:ea typeface="Fira Sans"/>
                <a:cs typeface="Fira Sans"/>
                <a:sym typeface="Fira Sans"/>
              </a:rPr>
              <a:t>and the biggest planet</a:t>
            </a:r>
            <a:endParaRPr sz="1200">
              <a:latin typeface="Fira Sans"/>
              <a:ea typeface="Fira Sans"/>
              <a:cs typeface="Fira Sans"/>
              <a:sym typeface="Fira Sans"/>
            </a:endParaRPr>
          </a:p>
        </p:txBody>
      </p:sp>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b="41833"/>
          <a:stretch/>
        </p:blipFill>
        <p:spPr bwMode="auto">
          <a:xfrm>
            <a:off x="6244545" y="983474"/>
            <a:ext cx="2506050" cy="328132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552893" y="1094695"/>
            <a:ext cx="4572000" cy="3477875"/>
          </a:xfrm>
          <a:prstGeom prst="rect">
            <a:avLst/>
          </a:prstGeom>
        </p:spPr>
        <p:txBody>
          <a:bodyPr>
            <a:spAutoFit/>
          </a:bodyPr>
          <a:lstStyle/>
          <a:p>
            <a:r>
              <a:rPr lang="en-US" sz="2000" dirty="0">
                <a:latin typeface="+mj-lt"/>
                <a:cs typeface="Times New Roman" panose="02020603050405020304" pitchFamily="18" charset="0"/>
              </a:rPr>
              <a:t>  (</a:t>
            </a:r>
            <a:r>
              <a:rPr lang="en-US" sz="2000" dirty="0">
                <a:latin typeface="+mj-lt"/>
                <a:ea typeface="Calibri" panose="020F0502020204030204" pitchFamily="34" charset="0"/>
                <a:cs typeface="Times New Roman" panose="02020603050405020304" pitchFamily="18" charset="0"/>
              </a:rPr>
              <a:t>electroencephalography)</a:t>
            </a:r>
            <a:endParaRPr lang="en-US" sz="2000" dirty="0">
              <a:latin typeface="+mj-lt"/>
              <a:cs typeface="Times New Roman" panose="02020603050405020304" pitchFamily="18" charset="0"/>
            </a:endParaRPr>
          </a:p>
          <a:p>
            <a:pPr marL="457200" indent="-457200">
              <a:buFont typeface="+mj-lt"/>
              <a:buAutoNum type="arabicPeriod"/>
            </a:pPr>
            <a:r>
              <a:rPr lang="en-US" sz="2000" dirty="0">
                <a:solidFill>
                  <a:schemeClr val="tx1"/>
                </a:solidFill>
                <a:latin typeface="+mj-lt"/>
                <a:ea typeface="Calibri" panose="020F0502020204030204" pitchFamily="34" charset="0"/>
                <a:cs typeface="Times New Roman" panose="02020603050405020304" pitchFamily="18" charset="0"/>
              </a:rPr>
              <a:t>It is a test used to evaluate the electrical activity in the brain. </a:t>
            </a:r>
          </a:p>
          <a:p>
            <a:pPr marL="457200" indent="-457200">
              <a:buFont typeface="+mj-lt"/>
              <a:buAutoNum type="arabicPeriod"/>
            </a:pPr>
            <a:endParaRPr lang="en-US" sz="2000" dirty="0">
              <a:solidFill>
                <a:schemeClr val="tx1"/>
              </a:solidFill>
              <a:latin typeface="+mj-lt"/>
              <a:ea typeface="Calibri" panose="020F0502020204030204" pitchFamily="34" charset="0"/>
              <a:cs typeface="Times New Roman" panose="02020603050405020304" pitchFamily="18" charset="0"/>
            </a:endParaRPr>
          </a:p>
          <a:p>
            <a:pPr marL="457200" indent="-457200">
              <a:buFont typeface="+mj-lt"/>
              <a:buAutoNum type="arabicPeriod"/>
            </a:pPr>
            <a:r>
              <a:rPr lang="en-US" sz="2000" dirty="0">
                <a:solidFill>
                  <a:schemeClr val="tx1"/>
                </a:solidFill>
                <a:latin typeface="+mj-lt"/>
                <a:ea typeface="Calibri" panose="020F0502020204030204" pitchFamily="34" charset="0"/>
                <a:cs typeface="Times New Roman" panose="02020603050405020304" pitchFamily="18" charset="0"/>
              </a:rPr>
              <a:t>Brain cells communicate with each other through electrical impulses. </a:t>
            </a:r>
          </a:p>
          <a:p>
            <a:pPr marL="457200" indent="-457200">
              <a:buFont typeface="+mj-lt"/>
              <a:buAutoNum type="arabicPeriod"/>
            </a:pPr>
            <a:endParaRPr lang="en-US" sz="2000" dirty="0">
              <a:solidFill>
                <a:schemeClr val="tx1"/>
              </a:solidFill>
              <a:latin typeface="+mj-lt"/>
              <a:cs typeface="Times New Roman" panose="02020603050405020304" pitchFamily="18" charset="0"/>
            </a:endParaRPr>
          </a:p>
          <a:p>
            <a:pPr marL="457200" indent="-457200">
              <a:buFont typeface="+mj-lt"/>
              <a:buAutoNum type="arabicPeriod"/>
            </a:pPr>
            <a:r>
              <a:rPr lang="en-US" sz="2000" dirty="0">
                <a:latin typeface="+mj-lt"/>
                <a:cs typeface="Times New Roman" panose="02020603050405020304" pitchFamily="18" charset="0"/>
              </a:rPr>
              <a:t>Scalp EEG recording displays the difference in electrical potentials    between two different sites on the head </a:t>
            </a:r>
            <a:endParaRPr lang="ar-EG" sz="2000" dirty="0">
              <a:latin typeface="+mj-lt"/>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114300"/>
            <a:ext cx="9143999" cy="371400"/>
          </a:xfrm>
          <a:prstGeom prst="rect">
            <a:avLst/>
          </a:prstGeom>
          <a:solidFill>
            <a:srgbClr val="67BCD6"/>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1800" dirty="0" smtClean="0">
                <a:solidFill>
                  <a:schemeClr val="bg1"/>
                </a:solidFill>
              </a:rPr>
              <a:t>Signal Processing </a:t>
            </a:r>
            <a:endParaRPr lang="ar-EG" sz="1800" dirty="0">
              <a:solidFill>
                <a:schemeClr val="bg1"/>
              </a:solidFill>
            </a:endParaRPr>
          </a:p>
        </p:txBody>
      </p:sp>
      <p:sp>
        <p:nvSpPr>
          <p:cNvPr id="4" name="Rectangle 3"/>
          <p:cNvSpPr/>
          <p:nvPr/>
        </p:nvSpPr>
        <p:spPr>
          <a:xfrm>
            <a:off x="0" y="614362"/>
            <a:ext cx="9144000" cy="104775"/>
          </a:xfrm>
          <a:prstGeom prst="rect">
            <a:avLst/>
          </a:prstGeom>
          <a:solidFill>
            <a:srgbClr val="67BCD6"/>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6" name="Rectangle 5"/>
          <p:cNvSpPr/>
          <p:nvPr/>
        </p:nvSpPr>
        <p:spPr>
          <a:xfrm>
            <a:off x="0" y="2077552"/>
            <a:ext cx="9143999" cy="1301675"/>
          </a:xfrm>
          <a:prstGeom prst="rect">
            <a:avLst/>
          </a:prstGeom>
          <a:solidFill>
            <a:srgbClr val="67BCD6"/>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buClr>
                <a:schemeClr val="dk1"/>
              </a:buClr>
              <a:buSzPts val="2800"/>
            </a:pPr>
            <a:r>
              <a:rPr lang="en-US" sz="3600" b="1" dirty="0">
                <a:solidFill>
                  <a:schemeClr val="bg1"/>
                </a:solidFill>
                <a:latin typeface="Fira Sans Extra Condensed"/>
                <a:ea typeface="Fira Sans Extra Condensed"/>
                <a:cs typeface="Fira Sans Extra Condensed"/>
                <a:sym typeface="Fira Sans Extra Condensed"/>
              </a:rPr>
              <a:t>Real Time </a:t>
            </a:r>
            <a:r>
              <a:rPr lang="en-US" sz="3600" b="1" dirty="0" smtClean="0">
                <a:solidFill>
                  <a:schemeClr val="bg1"/>
                </a:solidFill>
                <a:latin typeface="Fira Sans Extra Condensed"/>
                <a:ea typeface="Fira Sans Extra Condensed"/>
                <a:cs typeface="Fira Sans Extra Condensed"/>
                <a:sym typeface="Fira Sans Extra Condensed"/>
              </a:rPr>
              <a:t>Intelligent  Control  </a:t>
            </a:r>
            <a:r>
              <a:rPr lang="en-US" sz="3600" b="1" dirty="0">
                <a:solidFill>
                  <a:schemeClr val="bg1"/>
                </a:solidFill>
                <a:latin typeface="Fira Sans Extra Condensed"/>
                <a:ea typeface="Fira Sans Extra Condensed"/>
                <a:cs typeface="Fira Sans Extra Condensed"/>
                <a:sym typeface="Fira Sans Extra Condensed"/>
              </a:rPr>
              <a:t>System </a:t>
            </a:r>
            <a:endParaRPr lang="ar-EG" sz="3600" b="1" dirty="0">
              <a:solidFill>
                <a:schemeClr val="bg1"/>
              </a:solidFill>
              <a:latin typeface="Fira Sans Extra Condensed"/>
              <a:ea typeface="Fira Sans Extra Condensed"/>
              <a:cs typeface="Fira Sans Extra Condensed"/>
              <a:sym typeface="Fira Sans Extra Condensed"/>
            </a:endParaRPr>
          </a:p>
        </p:txBody>
      </p:sp>
      <p:sp>
        <p:nvSpPr>
          <p:cNvPr id="5"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7" name="Rectangle 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595277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514" y="857997"/>
            <a:ext cx="6141226" cy="4202669"/>
          </a:xfrm>
          <a:prstGeom prst="rect">
            <a:avLst/>
          </a:prstGeom>
        </p:spPr>
      </p:pic>
      <p:sp>
        <p:nvSpPr>
          <p:cNvPr id="8" name="Title 1"/>
          <p:cNvSpPr txBox="1">
            <a:spLocks/>
          </p:cNvSpPr>
          <p:nvPr/>
        </p:nvSpPr>
        <p:spPr>
          <a:xfrm>
            <a:off x="-2" y="48417"/>
            <a:ext cx="9143999" cy="371400"/>
          </a:xfrm>
          <a:prstGeom prst="rect">
            <a:avLst/>
          </a:prstGeom>
          <a:solidFill>
            <a:srgbClr val="67BCD6"/>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US" sz="1800" dirty="0" smtClean="0">
                <a:solidFill>
                  <a:schemeClr val="bg1"/>
                </a:solidFill>
              </a:rPr>
              <a:t>Class Diagram</a:t>
            </a:r>
            <a:endParaRPr lang="ar-EG" sz="1800" dirty="0">
              <a:solidFill>
                <a:schemeClr val="bg1"/>
              </a:solidFill>
            </a:endParaRPr>
          </a:p>
        </p:txBody>
      </p:sp>
      <p:sp>
        <p:nvSpPr>
          <p:cNvPr id="4" name="Title 1"/>
          <p:cNvSpPr txBox="1">
            <a:spLocks/>
          </p:cNvSpPr>
          <p:nvPr/>
        </p:nvSpPr>
        <p:spPr>
          <a:xfrm>
            <a:off x="0" y="0"/>
            <a:ext cx="9143999" cy="614362"/>
          </a:xfrm>
          <a:prstGeom prst="rect">
            <a:avLst/>
          </a:prstGeom>
          <a:solidFill>
            <a:schemeClr val="tx2"/>
          </a:solidFill>
          <a:ln>
            <a:solidFill>
              <a:schemeClr val="accent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tx2"/>
                </a:solidFill>
              </a:rPr>
              <a:t>0</a:t>
            </a:r>
            <a:endParaRPr lang="ar-EG" dirty="0">
              <a:solidFill>
                <a:schemeClr val="tx2"/>
              </a:solidFill>
            </a:endParaRPr>
          </a:p>
        </p:txBody>
      </p:sp>
      <p:sp>
        <p:nvSpPr>
          <p:cNvPr id="5" name="Rectangle 4"/>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ectangle 5"/>
          <p:cNvSpPr/>
          <p:nvPr/>
        </p:nvSpPr>
        <p:spPr>
          <a:xfrm>
            <a:off x="-1" y="6626"/>
            <a:ext cx="3398686"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Signal Processing </a:t>
            </a:r>
          </a:p>
        </p:txBody>
      </p:sp>
    </p:spTree>
    <p:extLst>
      <p:ext uri="{BB962C8B-B14F-4D97-AF65-F5344CB8AC3E}">
        <p14:creationId xmlns:p14="http://schemas.microsoft.com/office/powerpoint/2010/main" val="35798255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3" name="Rectangle 2"/>
          <p:cNvSpPr/>
          <p:nvPr/>
        </p:nvSpPr>
        <p:spPr>
          <a:xfrm>
            <a:off x="2573022" y="594367"/>
            <a:ext cx="3884397" cy="2308324"/>
          </a:xfrm>
          <a:prstGeom prst="rect">
            <a:avLst/>
          </a:prstGeom>
          <a:noFill/>
        </p:spPr>
        <p:txBody>
          <a:bodyPr wrap="none" lIns="91440" tIns="45720" rIns="91440" bIns="45720">
            <a:spAutoFit/>
          </a:bodyPr>
          <a:lstStyle/>
          <a:p>
            <a:pPr algn="ctr"/>
            <a:r>
              <a:rPr lang="en-US" sz="4800" b="1" dirty="0">
                <a:ln w="12700" cmpd="sng">
                  <a:solidFill>
                    <a:schemeClr val="accent4"/>
                  </a:solidFill>
                  <a:prstDash val="solid"/>
                </a:ln>
                <a:solidFill>
                  <a:srgbClr val="9CE4D0"/>
                </a:solidFill>
              </a:rPr>
              <a:t>Eye </a:t>
            </a:r>
            <a:r>
              <a:rPr lang="en-US" sz="4800" b="1" dirty="0" smtClean="0">
                <a:ln w="12700" cmpd="sng">
                  <a:solidFill>
                    <a:schemeClr val="accent4"/>
                  </a:solidFill>
                  <a:prstDash val="solid"/>
                </a:ln>
                <a:solidFill>
                  <a:srgbClr val="9CE4D0"/>
                </a:solidFill>
              </a:rPr>
              <a:t>Blinking</a:t>
            </a:r>
          </a:p>
          <a:p>
            <a:pPr algn="ctr"/>
            <a:r>
              <a:rPr lang="en-US" sz="4800" b="1" dirty="0" smtClean="0">
                <a:ln w="12700" cmpd="sng">
                  <a:solidFill>
                    <a:schemeClr val="accent4"/>
                  </a:solidFill>
                  <a:prstDash val="solid"/>
                </a:ln>
                <a:solidFill>
                  <a:srgbClr val="9CE4D0"/>
                </a:solidFill>
              </a:rPr>
              <a:t>&amp;</a:t>
            </a:r>
          </a:p>
          <a:p>
            <a:pPr algn="ctr"/>
            <a:r>
              <a:rPr lang="en-US" sz="4800" b="1" dirty="0" smtClean="0">
                <a:ln w="12700" cmpd="sng">
                  <a:solidFill>
                    <a:schemeClr val="accent4"/>
                  </a:solidFill>
                  <a:prstDash val="solid"/>
                </a:ln>
                <a:solidFill>
                  <a:srgbClr val="9CE4D0"/>
                </a:solidFill>
              </a:rPr>
              <a:t> </a:t>
            </a:r>
            <a:r>
              <a:rPr lang="en-US" sz="4800" b="1" dirty="0">
                <a:ln w="12700" cmpd="sng">
                  <a:solidFill>
                    <a:schemeClr val="accent4"/>
                  </a:solidFill>
                  <a:prstDash val="solid"/>
                </a:ln>
                <a:solidFill>
                  <a:srgbClr val="9CE4D0"/>
                </a:solidFill>
              </a:rPr>
              <a:t>Automation</a:t>
            </a:r>
          </a:p>
        </p:txBody>
      </p:sp>
      <p:grpSp>
        <p:nvGrpSpPr>
          <p:cNvPr id="123" name="Google Shape;125;p18"/>
          <p:cNvGrpSpPr/>
          <p:nvPr/>
        </p:nvGrpSpPr>
        <p:grpSpPr>
          <a:xfrm flipH="1">
            <a:off x="2644858" y="3226053"/>
            <a:ext cx="956012" cy="1271690"/>
            <a:chOff x="400500" y="1028698"/>
            <a:chExt cx="3070900" cy="3297399"/>
          </a:xfrm>
        </p:grpSpPr>
        <p:sp>
          <p:nvSpPr>
            <p:cNvPr id="124" name="Google Shape;126;p18"/>
            <p:cNvSpPr/>
            <p:nvPr/>
          </p:nvSpPr>
          <p:spPr>
            <a:xfrm flipH="1">
              <a:off x="400500" y="1028698"/>
              <a:ext cx="3070900" cy="3297399"/>
            </a:xfrm>
            <a:custGeom>
              <a:avLst/>
              <a:gdLst/>
              <a:ahLst/>
              <a:cxnLst/>
              <a:rect l="l" t="t" r="r" b="b"/>
              <a:pathLst>
                <a:path w="25801" h="27704" extrusionOk="0">
                  <a:moveTo>
                    <a:pt x="13762" y="493"/>
                  </a:moveTo>
                  <a:cubicBezTo>
                    <a:pt x="13992" y="493"/>
                    <a:pt x="14222" y="500"/>
                    <a:pt x="14452" y="515"/>
                  </a:cubicBezTo>
                  <a:cubicBezTo>
                    <a:pt x="15977" y="626"/>
                    <a:pt x="17446" y="1074"/>
                    <a:pt x="18710" y="1822"/>
                  </a:cubicBezTo>
                  <a:cubicBezTo>
                    <a:pt x="20059" y="2599"/>
                    <a:pt x="21133" y="3686"/>
                    <a:pt x="21924" y="5019"/>
                  </a:cubicBezTo>
                  <a:cubicBezTo>
                    <a:pt x="25229" y="10695"/>
                    <a:pt x="22221" y="15878"/>
                    <a:pt x="20235" y="19307"/>
                  </a:cubicBezTo>
                  <a:cubicBezTo>
                    <a:pt x="19664" y="20286"/>
                    <a:pt x="19174" y="21145"/>
                    <a:pt x="18929" y="21838"/>
                  </a:cubicBezTo>
                  <a:lnTo>
                    <a:pt x="18903" y="21893"/>
                  </a:lnTo>
                  <a:lnTo>
                    <a:pt x="19474" y="27213"/>
                  </a:lnTo>
                  <a:lnTo>
                    <a:pt x="9595" y="27213"/>
                  </a:lnTo>
                  <a:lnTo>
                    <a:pt x="9226" y="25365"/>
                  </a:lnTo>
                  <a:lnTo>
                    <a:pt x="8981" y="25430"/>
                  </a:lnTo>
                  <a:cubicBezTo>
                    <a:pt x="8950" y="25430"/>
                    <a:pt x="6753" y="25968"/>
                    <a:pt x="5178" y="25968"/>
                  </a:cubicBezTo>
                  <a:cubicBezTo>
                    <a:pt x="4747" y="25968"/>
                    <a:pt x="4363" y="25928"/>
                    <a:pt x="4083" y="25825"/>
                  </a:cubicBezTo>
                  <a:cubicBezTo>
                    <a:pt x="3485" y="25610"/>
                    <a:pt x="3309" y="24832"/>
                    <a:pt x="3253" y="24235"/>
                  </a:cubicBezTo>
                  <a:cubicBezTo>
                    <a:pt x="3197" y="23513"/>
                    <a:pt x="3309" y="22847"/>
                    <a:pt x="3309" y="22847"/>
                  </a:cubicBezTo>
                  <a:lnTo>
                    <a:pt x="3322" y="22736"/>
                  </a:lnTo>
                  <a:lnTo>
                    <a:pt x="2776" y="22070"/>
                  </a:lnTo>
                  <a:cubicBezTo>
                    <a:pt x="2737" y="22001"/>
                    <a:pt x="2708" y="21919"/>
                    <a:pt x="2737" y="21838"/>
                  </a:cubicBezTo>
                  <a:cubicBezTo>
                    <a:pt x="2763" y="21756"/>
                    <a:pt x="2819" y="21704"/>
                    <a:pt x="2900" y="21674"/>
                  </a:cubicBezTo>
                  <a:lnTo>
                    <a:pt x="3606" y="21446"/>
                  </a:lnTo>
                  <a:lnTo>
                    <a:pt x="2355" y="20874"/>
                  </a:lnTo>
                  <a:cubicBezTo>
                    <a:pt x="2179" y="20776"/>
                    <a:pt x="2110" y="20574"/>
                    <a:pt x="2192" y="20398"/>
                  </a:cubicBezTo>
                  <a:cubicBezTo>
                    <a:pt x="2355" y="20028"/>
                    <a:pt x="2544" y="19457"/>
                    <a:pt x="2544" y="18833"/>
                  </a:cubicBezTo>
                  <a:lnTo>
                    <a:pt x="2544" y="18627"/>
                  </a:lnTo>
                  <a:lnTo>
                    <a:pt x="804" y="18245"/>
                  </a:lnTo>
                  <a:cubicBezTo>
                    <a:pt x="696" y="18219"/>
                    <a:pt x="614" y="18138"/>
                    <a:pt x="559" y="18043"/>
                  </a:cubicBezTo>
                  <a:cubicBezTo>
                    <a:pt x="520" y="17935"/>
                    <a:pt x="520" y="17824"/>
                    <a:pt x="572" y="17729"/>
                  </a:cubicBezTo>
                  <a:lnTo>
                    <a:pt x="2789" y="13853"/>
                  </a:lnTo>
                  <a:cubicBezTo>
                    <a:pt x="3103" y="13294"/>
                    <a:pt x="3158" y="12641"/>
                    <a:pt x="2926" y="12040"/>
                  </a:cubicBezTo>
                  <a:cubicBezTo>
                    <a:pt x="2845" y="11795"/>
                    <a:pt x="2737" y="11511"/>
                    <a:pt x="2626" y="11211"/>
                  </a:cubicBezTo>
                  <a:cubicBezTo>
                    <a:pt x="2205" y="9999"/>
                    <a:pt x="3390" y="7060"/>
                    <a:pt x="5281" y="4666"/>
                  </a:cubicBezTo>
                  <a:cubicBezTo>
                    <a:pt x="6437" y="3196"/>
                    <a:pt x="7868" y="2096"/>
                    <a:pt x="9540" y="1374"/>
                  </a:cubicBezTo>
                  <a:cubicBezTo>
                    <a:pt x="10878" y="785"/>
                    <a:pt x="12318" y="493"/>
                    <a:pt x="13762" y="493"/>
                  </a:cubicBezTo>
                  <a:close/>
                  <a:moveTo>
                    <a:pt x="13747" y="0"/>
                  </a:moveTo>
                  <a:cubicBezTo>
                    <a:pt x="12245" y="0"/>
                    <a:pt x="10741" y="317"/>
                    <a:pt x="9337" y="923"/>
                  </a:cubicBezTo>
                  <a:cubicBezTo>
                    <a:pt x="7593" y="1671"/>
                    <a:pt x="6098" y="2831"/>
                    <a:pt x="4899" y="4366"/>
                  </a:cubicBezTo>
                  <a:cubicBezTo>
                    <a:pt x="3132" y="6613"/>
                    <a:pt x="1633" y="9836"/>
                    <a:pt x="2165" y="11374"/>
                  </a:cubicBezTo>
                  <a:cubicBezTo>
                    <a:pt x="2273" y="11675"/>
                    <a:pt x="2381" y="11959"/>
                    <a:pt x="2479" y="12204"/>
                  </a:cubicBezTo>
                  <a:cubicBezTo>
                    <a:pt x="2642" y="12667"/>
                    <a:pt x="2600" y="13183"/>
                    <a:pt x="2355" y="13608"/>
                  </a:cubicBezTo>
                  <a:lnTo>
                    <a:pt x="150" y="17484"/>
                  </a:lnTo>
                  <a:cubicBezTo>
                    <a:pt x="13" y="17716"/>
                    <a:pt x="0" y="17987"/>
                    <a:pt x="111" y="18232"/>
                  </a:cubicBezTo>
                  <a:cubicBezTo>
                    <a:pt x="219" y="18490"/>
                    <a:pt x="438" y="18670"/>
                    <a:pt x="696" y="18722"/>
                  </a:cubicBezTo>
                  <a:lnTo>
                    <a:pt x="2054" y="19023"/>
                  </a:lnTo>
                  <a:cubicBezTo>
                    <a:pt x="2015" y="19486"/>
                    <a:pt x="1865" y="19908"/>
                    <a:pt x="1744" y="20192"/>
                  </a:cubicBezTo>
                  <a:cubicBezTo>
                    <a:pt x="1552" y="20613"/>
                    <a:pt x="1728" y="21119"/>
                    <a:pt x="2152" y="21309"/>
                  </a:cubicBezTo>
                  <a:lnTo>
                    <a:pt x="2410" y="21430"/>
                  </a:lnTo>
                  <a:cubicBezTo>
                    <a:pt x="2355" y="21511"/>
                    <a:pt x="2299" y="21593"/>
                    <a:pt x="2273" y="21704"/>
                  </a:cubicBezTo>
                  <a:cubicBezTo>
                    <a:pt x="2205" y="21936"/>
                    <a:pt x="2247" y="22194"/>
                    <a:pt x="2410" y="22370"/>
                  </a:cubicBezTo>
                  <a:lnTo>
                    <a:pt x="2806" y="22873"/>
                  </a:lnTo>
                  <a:cubicBezTo>
                    <a:pt x="2737" y="23418"/>
                    <a:pt x="2505" y="25773"/>
                    <a:pt x="3906" y="26289"/>
                  </a:cubicBezTo>
                  <a:cubicBezTo>
                    <a:pt x="4238" y="26408"/>
                    <a:pt x="4682" y="26454"/>
                    <a:pt x="5170" y="26454"/>
                  </a:cubicBezTo>
                  <a:cubicBezTo>
                    <a:pt x="6522" y="26454"/>
                    <a:pt x="8217" y="26102"/>
                    <a:pt x="8847" y="25962"/>
                  </a:cubicBezTo>
                  <a:lnTo>
                    <a:pt x="9200" y="27703"/>
                  </a:lnTo>
                  <a:lnTo>
                    <a:pt x="20016" y="27703"/>
                  </a:lnTo>
                  <a:lnTo>
                    <a:pt x="19406" y="21949"/>
                  </a:lnTo>
                  <a:cubicBezTo>
                    <a:pt x="19638" y="21309"/>
                    <a:pt x="20114" y="20492"/>
                    <a:pt x="20657" y="19552"/>
                  </a:cubicBezTo>
                  <a:cubicBezTo>
                    <a:pt x="22711" y="16028"/>
                    <a:pt x="25800" y="10695"/>
                    <a:pt x="22345" y="4774"/>
                  </a:cubicBezTo>
                  <a:cubicBezTo>
                    <a:pt x="21516" y="3360"/>
                    <a:pt x="20386" y="2230"/>
                    <a:pt x="18971" y="1400"/>
                  </a:cubicBezTo>
                  <a:cubicBezTo>
                    <a:pt x="17636" y="610"/>
                    <a:pt x="16084" y="136"/>
                    <a:pt x="14481" y="25"/>
                  </a:cubicBezTo>
                  <a:cubicBezTo>
                    <a:pt x="14237" y="8"/>
                    <a:pt x="13992" y="0"/>
                    <a:pt x="13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7;p18"/>
            <p:cNvSpPr/>
            <p:nvPr/>
          </p:nvSpPr>
          <p:spPr>
            <a:xfrm flipH="1">
              <a:off x="927587" y="1279893"/>
              <a:ext cx="1929036" cy="1666954"/>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ACEAD9">
                <a:alpha val="4866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8;p18"/>
            <p:cNvSpPr/>
            <p:nvPr/>
          </p:nvSpPr>
          <p:spPr>
            <a:xfrm flipH="1">
              <a:off x="1423975" y="2353232"/>
              <a:ext cx="112" cy="112"/>
            </a:xfrm>
            <a:custGeom>
              <a:avLst/>
              <a:gdLst/>
              <a:ahLst/>
              <a:cxnLst/>
              <a:rect l="l" t="t" r="r" b="b"/>
              <a:pathLst>
                <a:path w="1" h="1" extrusionOk="0">
                  <a:moveTo>
                    <a:pt x="0" y="0"/>
                  </a:moveTo>
                  <a:close/>
                </a:path>
              </a:pathLst>
            </a:custGeom>
            <a:solidFill>
              <a:srgbClr val="00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9;p18"/>
            <p:cNvSpPr/>
            <p:nvPr/>
          </p:nvSpPr>
          <p:spPr>
            <a:xfrm flipH="1">
              <a:off x="927585" y="1884939"/>
              <a:ext cx="1545058" cy="1063161"/>
            </a:xfrm>
            <a:custGeom>
              <a:avLst/>
              <a:gdLst/>
              <a:ahLst/>
              <a:cxnLst/>
              <a:rect l="l" t="t" r="r" b="b"/>
              <a:pathLst>
                <a:path w="13854" h="9533" extrusionOk="0">
                  <a:moveTo>
                    <a:pt x="10365" y="0"/>
                  </a:moveTo>
                  <a:cubicBezTo>
                    <a:pt x="9396" y="0"/>
                    <a:pt x="8509" y="338"/>
                    <a:pt x="7894" y="1028"/>
                  </a:cubicBezTo>
                  <a:cubicBezTo>
                    <a:pt x="7374" y="1600"/>
                    <a:pt x="7129" y="2335"/>
                    <a:pt x="7129" y="3122"/>
                  </a:cubicBezTo>
                  <a:cubicBezTo>
                    <a:pt x="7035" y="3095"/>
                    <a:pt x="6953" y="3069"/>
                    <a:pt x="6871" y="3056"/>
                  </a:cubicBezTo>
                  <a:cubicBezTo>
                    <a:pt x="6220" y="2898"/>
                    <a:pt x="5573" y="2823"/>
                    <a:pt x="4949" y="2823"/>
                  </a:cubicBezTo>
                  <a:cubicBezTo>
                    <a:pt x="2821" y="2823"/>
                    <a:pt x="947" y="3695"/>
                    <a:pt x="0" y="5137"/>
                  </a:cubicBezTo>
                  <a:cubicBezTo>
                    <a:pt x="301" y="5110"/>
                    <a:pt x="598" y="5029"/>
                    <a:pt x="898" y="4905"/>
                  </a:cubicBezTo>
                  <a:cubicBezTo>
                    <a:pt x="1006" y="4852"/>
                    <a:pt x="1130" y="4797"/>
                    <a:pt x="1238" y="4728"/>
                  </a:cubicBezTo>
                  <a:cubicBezTo>
                    <a:pt x="1251" y="4797"/>
                    <a:pt x="1280" y="4866"/>
                    <a:pt x="1306" y="4934"/>
                  </a:cubicBezTo>
                  <a:cubicBezTo>
                    <a:pt x="1743" y="5958"/>
                    <a:pt x="2776" y="6560"/>
                    <a:pt x="3886" y="6560"/>
                  </a:cubicBezTo>
                  <a:cubicBezTo>
                    <a:pt x="4295" y="6560"/>
                    <a:pt x="4714" y="6478"/>
                    <a:pt x="5118" y="6306"/>
                  </a:cubicBezTo>
                  <a:cubicBezTo>
                    <a:pt x="5170" y="6293"/>
                    <a:pt x="5225" y="6267"/>
                    <a:pt x="5281" y="6240"/>
                  </a:cubicBezTo>
                  <a:cubicBezTo>
                    <a:pt x="5579" y="6567"/>
                    <a:pt x="6020" y="6756"/>
                    <a:pt x="6486" y="6756"/>
                  </a:cubicBezTo>
                  <a:cubicBezTo>
                    <a:pt x="6659" y="6756"/>
                    <a:pt x="6835" y="6730"/>
                    <a:pt x="7009" y="6675"/>
                  </a:cubicBezTo>
                  <a:cubicBezTo>
                    <a:pt x="7077" y="6920"/>
                    <a:pt x="7185" y="7165"/>
                    <a:pt x="7306" y="7410"/>
                  </a:cubicBezTo>
                  <a:cubicBezTo>
                    <a:pt x="7946" y="8621"/>
                    <a:pt x="9050" y="9382"/>
                    <a:pt x="10163" y="9532"/>
                  </a:cubicBezTo>
                  <a:lnTo>
                    <a:pt x="10670" y="9069"/>
                  </a:lnTo>
                  <a:cubicBezTo>
                    <a:pt x="10653" y="9069"/>
                    <a:pt x="10653" y="9056"/>
                    <a:pt x="10640" y="9056"/>
                  </a:cubicBezTo>
                  <a:cubicBezTo>
                    <a:pt x="9634" y="8742"/>
                    <a:pt x="8886" y="7792"/>
                    <a:pt x="8886" y="6675"/>
                  </a:cubicBezTo>
                  <a:lnTo>
                    <a:pt x="8886" y="6567"/>
                  </a:lnTo>
                  <a:cubicBezTo>
                    <a:pt x="9325" y="6828"/>
                    <a:pt x="9839" y="6967"/>
                    <a:pt x="10372" y="6967"/>
                  </a:cubicBezTo>
                  <a:cubicBezTo>
                    <a:pt x="10780" y="6967"/>
                    <a:pt x="11200" y="6885"/>
                    <a:pt x="11607" y="6714"/>
                  </a:cubicBezTo>
                  <a:cubicBezTo>
                    <a:pt x="13119" y="6077"/>
                    <a:pt x="13854" y="4415"/>
                    <a:pt x="13253" y="3001"/>
                  </a:cubicBezTo>
                  <a:cubicBezTo>
                    <a:pt x="13158" y="2769"/>
                    <a:pt x="13021" y="2550"/>
                    <a:pt x="12874" y="2374"/>
                  </a:cubicBezTo>
                  <a:cubicBezTo>
                    <a:pt x="13184" y="2034"/>
                    <a:pt x="13403" y="1600"/>
                    <a:pt x="13485" y="1110"/>
                  </a:cubicBezTo>
                  <a:cubicBezTo>
                    <a:pt x="12501" y="376"/>
                    <a:pt x="11387" y="0"/>
                    <a:pt x="10365" y="0"/>
                  </a:cubicBezTo>
                  <a:close/>
                </a:path>
              </a:pathLst>
            </a:custGeom>
            <a:solidFill>
              <a:schemeClr val="accent4"/>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0;p18"/>
            <p:cNvSpPr/>
            <p:nvPr/>
          </p:nvSpPr>
          <p:spPr>
            <a:xfrm flipH="1">
              <a:off x="941413" y="1279848"/>
              <a:ext cx="1141228" cy="1161860"/>
            </a:xfrm>
            <a:custGeom>
              <a:avLst/>
              <a:gdLst/>
              <a:ahLst/>
              <a:cxnLst/>
              <a:rect l="l" t="t" r="r" b="b"/>
              <a:pathLst>
                <a:path w="10233" h="10418" extrusionOk="0">
                  <a:moveTo>
                    <a:pt x="3470" y="1"/>
                  </a:moveTo>
                  <a:cubicBezTo>
                    <a:pt x="2582" y="1"/>
                    <a:pt x="1787" y="232"/>
                    <a:pt x="1252" y="630"/>
                  </a:cubicBezTo>
                  <a:cubicBezTo>
                    <a:pt x="1239" y="630"/>
                    <a:pt x="625" y="1352"/>
                    <a:pt x="491" y="1829"/>
                  </a:cubicBezTo>
                  <a:cubicBezTo>
                    <a:pt x="1" y="3556"/>
                    <a:pt x="1196" y="5408"/>
                    <a:pt x="3172" y="5966"/>
                  </a:cubicBezTo>
                  <a:cubicBezTo>
                    <a:pt x="3554" y="6071"/>
                    <a:pt x="3936" y="6119"/>
                    <a:pt x="4307" y="6119"/>
                  </a:cubicBezTo>
                  <a:cubicBezTo>
                    <a:pt x="4517" y="6119"/>
                    <a:pt x="4724" y="6104"/>
                    <a:pt x="4926" y="6074"/>
                  </a:cubicBezTo>
                  <a:lnTo>
                    <a:pt x="4926" y="6074"/>
                  </a:lnTo>
                  <a:cubicBezTo>
                    <a:pt x="4818" y="6851"/>
                    <a:pt x="5007" y="7612"/>
                    <a:pt x="5510" y="8184"/>
                  </a:cubicBezTo>
                  <a:cubicBezTo>
                    <a:pt x="5824" y="8537"/>
                    <a:pt x="6219" y="8781"/>
                    <a:pt x="6640" y="8919"/>
                  </a:cubicBezTo>
                  <a:cubicBezTo>
                    <a:pt x="6533" y="9774"/>
                    <a:pt x="7130" y="10375"/>
                    <a:pt x="8015" y="10414"/>
                  </a:cubicBezTo>
                  <a:cubicBezTo>
                    <a:pt x="8056" y="10416"/>
                    <a:pt x="8096" y="10417"/>
                    <a:pt x="8135" y="10417"/>
                  </a:cubicBezTo>
                  <a:cubicBezTo>
                    <a:pt x="9572" y="10417"/>
                    <a:pt x="9920" y="9219"/>
                    <a:pt x="9962" y="9203"/>
                  </a:cubicBezTo>
                  <a:cubicBezTo>
                    <a:pt x="9932" y="8945"/>
                    <a:pt x="9867" y="8687"/>
                    <a:pt x="9756" y="8429"/>
                  </a:cubicBezTo>
                  <a:cubicBezTo>
                    <a:pt x="9661" y="8197"/>
                    <a:pt x="9524" y="7978"/>
                    <a:pt x="9377" y="7802"/>
                  </a:cubicBezTo>
                  <a:cubicBezTo>
                    <a:pt x="10043" y="7096"/>
                    <a:pt x="10233" y="5911"/>
                    <a:pt x="9769" y="4794"/>
                  </a:cubicBezTo>
                  <a:cubicBezTo>
                    <a:pt x="9348" y="3801"/>
                    <a:pt x="8492" y="3148"/>
                    <a:pt x="7620" y="3027"/>
                  </a:cubicBezTo>
                  <a:cubicBezTo>
                    <a:pt x="7796" y="1802"/>
                    <a:pt x="6451" y="509"/>
                    <a:pt x="4560" y="114"/>
                  </a:cubicBezTo>
                  <a:cubicBezTo>
                    <a:pt x="4189" y="37"/>
                    <a:pt x="3823" y="1"/>
                    <a:pt x="3470"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1;p18"/>
            <p:cNvSpPr/>
            <p:nvPr/>
          </p:nvSpPr>
          <p:spPr>
            <a:xfrm flipH="1">
              <a:off x="2228184" y="1736946"/>
              <a:ext cx="628440" cy="723347"/>
            </a:xfrm>
            <a:custGeom>
              <a:avLst/>
              <a:gdLst/>
              <a:ahLst/>
              <a:cxnLst/>
              <a:rect l="l" t="t" r="r" b="b"/>
              <a:pathLst>
                <a:path w="5635" h="6486" extrusionOk="0">
                  <a:moveTo>
                    <a:pt x="1797" y="1"/>
                  </a:moveTo>
                  <a:cubicBezTo>
                    <a:pt x="1686" y="1"/>
                    <a:pt x="1458" y="40"/>
                    <a:pt x="1458" y="56"/>
                  </a:cubicBezTo>
                  <a:cubicBezTo>
                    <a:pt x="736" y="245"/>
                    <a:pt x="164" y="843"/>
                    <a:pt x="53" y="1620"/>
                  </a:cubicBezTo>
                  <a:cubicBezTo>
                    <a:pt x="1" y="2136"/>
                    <a:pt x="151" y="2626"/>
                    <a:pt x="448" y="3008"/>
                  </a:cubicBezTo>
                  <a:cubicBezTo>
                    <a:pt x="259" y="3606"/>
                    <a:pt x="259" y="4246"/>
                    <a:pt x="517" y="4844"/>
                  </a:cubicBezTo>
                  <a:cubicBezTo>
                    <a:pt x="954" y="5880"/>
                    <a:pt x="1988" y="6485"/>
                    <a:pt x="3104" y="6485"/>
                  </a:cubicBezTo>
                  <a:cubicBezTo>
                    <a:pt x="3514" y="6485"/>
                    <a:pt x="3935" y="6404"/>
                    <a:pt x="4341" y="6232"/>
                  </a:cubicBezTo>
                  <a:cubicBezTo>
                    <a:pt x="4449" y="6179"/>
                    <a:pt x="4573" y="6124"/>
                    <a:pt x="4681" y="6055"/>
                  </a:cubicBezTo>
                  <a:cubicBezTo>
                    <a:pt x="4681" y="6055"/>
                    <a:pt x="4681" y="6056"/>
                    <a:pt x="4681" y="6056"/>
                  </a:cubicBezTo>
                  <a:cubicBezTo>
                    <a:pt x="4695" y="6056"/>
                    <a:pt x="5497" y="5311"/>
                    <a:pt x="5416" y="4178"/>
                  </a:cubicBezTo>
                  <a:cubicBezTo>
                    <a:pt x="5390" y="3730"/>
                    <a:pt x="5308" y="3292"/>
                    <a:pt x="5132" y="2914"/>
                  </a:cubicBezTo>
                  <a:cubicBezTo>
                    <a:pt x="5635" y="2368"/>
                    <a:pt x="5621" y="1496"/>
                    <a:pt x="5089" y="954"/>
                  </a:cubicBezTo>
                  <a:cubicBezTo>
                    <a:pt x="4799" y="656"/>
                    <a:pt x="4419" y="507"/>
                    <a:pt x="4039" y="507"/>
                  </a:cubicBezTo>
                  <a:cubicBezTo>
                    <a:pt x="3812" y="507"/>
                    <a:pt x="3584" y="560"/>
                    <a:pt x="3375" y="667"/>
                  </a:cubicBezTo>
                  <a:cubicBezTo>
                    <a:pt x="2966" y="259"/>
                    <a:pt x="2408" y="1"/>
                    <a:pt x="1797" y="1"/>
                  </a:cubicBezTo>
                  <a:close/>
                </a:path>
              </a:pathLst>
            </a:cu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 name="Straight Arrow Connector 129"/>
          <p:cNvCxnSpPr/>
          <p:nvPr/>
        </p:nvCxnSpPr>
        <p:spPr>
          <a:xfrm>
            <a:off x="3563977" y="4049326"/>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B70034F0-AFC9-4E3F-9A3D-1A2F07E29854}"/>
              </a:ext>
            </a:extLst>
          </p:cNvPr>
          <p:cNvSpPr txBox="1"/>
          <p:nvPr/>
        </p:nvSpPr>
        <p:spPr>
          <a:xfrm>
            <a:off x="2593643" y="4571375"/>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Human brain</a:t>
            </a:r>
          </a:p>
        </p:txBody>
      </p:sp>
      <p:sp>
        <p:nvSpPr>
          <p:cNvPr id="132" name="TextBox 131">
            <a:extLst>
              <a:ext uri="{FF2B5EF4-FFF2-40B4-BE49-F238E27FC236}">
                <a16:creationId xmlns:a16="http://schemas.microsoft.com/office/drawing/2014/main" id="{B70034F0-AFC9-4E3F-9A3D-1A2F07E29854}"/>
              </a:ext>
            </a:extLst>
          </p:cNvPr>
          <p:cNvSpPr txBox="1"/>
          <p:nvPr/>
        </p:nvSpPr>
        <p:spPr>
          <a:xfrm>
            <a:off x="3452110" y="4081737"/>
            <a:ext cx="1843471" cy="261610"/>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Streaming Data</a:t>
            </a:r>
          </a:p>
        </p:txBody>
      </p:sp>
      <p:pic>
        <p:nvPicPr>
          <p:cNvPr id="133" name="Picture 1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478" y="4270694"/>
            <a:ext cx="340118" cy="341483"/>
          </a:xfrm>
          <a:prstGeom prst="rect">
            <a:avLst/>
          </a:prstGeom>
        </p:spPr>
      </p:pic>
      <p:sp>
        <p:nvSpPr>
          <p:cNvPr id="134" name="TextBox 133">
            <a:extLst>
              <a:ext uri="{FF2B5EF4-FFF2-40B4-BE49-F238E27FC236}">
                <a16:creationId xmlns:a16="http://schemas.microsoft.com/office/drawing/2014/main" id="{B70034F0-AFC9-4E3F-9A3D-1A2F07E29854}"/>
              </a:ext>
            </a:extLst>
          </p:cNvPr>
          <p:cNvSpPr txBox="1"/>
          <p:nvPr/>
        </p:nvSpPr>
        <p:spPr>
          <a:xfrm>
            <a:off x="5270772" y="4635138"/>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Server</a:t>
            </a:r>
          </a:p>
        </p:txBody>
      </p:sp>
      <p:pic>
        <p:nvPicPr>
          <p:cNvPr id="135" name="Picture 1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047" y="3364949"/>
            <a:ext cx="1722249" cy="1215705"/>
          </a:xfrm>
          <a:prstGeom prst="rect">
            <a:avLst/>
          </a:prstGeom>
        </p:spPr>
      </p:pic>
      <p:pic>
        <p:nvPicPr>
          <p:cNvPr id="136" name="Picture 135"/>
          <p:cNvPicPr>
            <a:picLocks noChangeAspect="1"/>
          </p:cNvPicPr>
          <p:nvPr/>
        </p:nvPicPr>
        <p:blipFill rotWithShape="1">
          <a:blip r:embed="rId5">
            <a:extLst>
              <a:ext uri="{28A0092B-C50C-407E-A947-70E740481C1C}">
                <a14:useLocalDpi xmlns:a14="http://schemas.microsoft.com/office/drawing/2010/main" val="0"/>
              </a:ext>
            </a:extLst>
          </a:blip>
          <a:srcRect b="11537"/>
          <a:stretch/>
        </p:blipFill>
        <p:spPr>
          <a:xfrm rot="5400000">
            <a:off x="3545982" y="3509831"/>
            <a:ext cx="464865" cy="443600"/>
          </a:xfrm>
          <a:prstGeom prst="rect">
            <a:avLst/>
          </a:prstGeom>
        </p:spPr>
      </p:pic>
      <p:sp>
        <p:nvSpPr>
          <p:cNvPr id="137" name="Rectangle 136"/>
          <p:cNvSpPr/>
          <p:nvPr/>
        </p:nvSpPr>
        <p:spPr>
          <a:xfrm>
            <a:off x="4765739" y="3612232"/>
            <a:ext cx="782541"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5675762" y="3611411"/>
            <a:ext cx="694677"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4675728" y="3711897"/>
            <a:ext cx="938077" cy="430887"/>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Signal</a:t>
            </a:r>
            <a:b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b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processing</a:t>
            </a:r>
            <a:endParaRPr lang="en-US" sz="1100" b="1"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
        <p:nvSpPr>
          <p:cNvPr id="141" name="Rectangle 140"/>
          <p:cNvSpPr/>
          <p:nvPr/>
        </p:nvSpPr>
        <p:spPr>
          <a:xfrm>
            <a:off x="5755278" y="3720661"/>
            <a:ext cx="591830" cy="430887"/>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Split</a:t>
            </a:r>
          </a:p>
          <a:p>
            <a:pPr algn="ctr"/>
            <a:r>
              <a:rPr lang="en-US" sz="1100" b="1" cap="none" spc="0"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blinks</a:t>
            </a:r>
            <a:endParaRPr lang="en-US" sz="1100" b="1" cap="none" spc="0" dirty="0">
              <a:ln w="13462">
                <a:solidFill>
                  <a:schemeClr val="bg1"/>
                </a:solidFill>
                <a:prstDash val="solid"/>
              </a:ln>
              <a:solidFill>
                <a:schemeClr val="bg1"/>
              </a:solidFill>
              <a:effectLst>
                <a:outerShdw dist="38100" dir="2700000" algn="bl" rotWithShape="0">
                  <a:schemeClr val="accent5"/>
                </a:outerShdw>
              </a:effectLst>
            </a:endParaRPr>
          </a:p>
        </p:txBody>
      </p:sp>
    </p:spTree>
    <p:extLst>
      <p:ext uri="{BB962C8B-B14F-4D97-AF65-F5344CB8AC3E}">
        <p14:creationId xmlns:p14="http://schemas.microsoft.com/office/powerpoint/2010/main" val="33358525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0" name="TextBox 49"/>
          <p:cNvSpPr txBox="1"/>
          <p:nvPr/>
        </p:nvSpPr>
        <p:spPr>
          <a:xfrm>
            <a:off x="581024" y="931278"/>
            <a:ext cx="3657601" cy="477054"/>
          </a:xfrm>
          <a:prstGeom prst="rect">
            <a:avLst/>
          </a:prstGeom>
          <a:noFill/>
        </p:spPr>
        <p:txBody>
          <a:bodyPr wrap="square" rtlCol="1">
            <a:spAutoFit/>
          </a:bodyPr>
          <a:lstStyle/>
          <a:p>
            <a:r>
              <a:rPr lang="en-US" sz="2500" b="1" dirty="0">
                <a:solidFill>
                  <a:schemeClr val="dk1"/>
                </a:solidFill>
                <a:latin typeface="Fira Sans Extra Condensed"/>
                <a:ea typeface="Fira Sans Extra Condensed"/>
                <a:cs typeface="Fira Sans Extra Condensed"/>
                <a:sym typeface="Fira Sans Extra Condensed"/>
              </a:rPr>
              <a:t>Artifacts</a:t>
            </a:r>
          </a:p>
        </p:txBody>
      </p:sp>
      <p:sp>
        <p:nvSpPr>
          <p:cNvPr id="51" name="TextBox 50"/>
          <p:cNvSpPr txBox="1"/>
          <p:nvPr/>
        </p:nvSpPr>
        <p:spPr>
          <a:xfrm>
            <a:off x="257175" y="1826371"/>
            <a:ext cx="4596081" cy="954107"/>
          </a:xfrm>
          <a:prstGeom prst="rect">
            <a:avLst/>
          </a:prstGeom>
          <a:noFill/>
        </p:spPr>
        <p:txBody>
          <a:bodyPr wrap="square" rtlCol="1">
            <a:spAutoFit/>
          </a:bodyPr>
          <a:lstStyle/>
          <a:p>
            <a:pPr algn="ctr"/>
            <a:r>
              <a:rPr lang="en-US" dirty="0" smtClean="0"/>
              <a:t>Artifact on EEG is anything that does not arise from the brain itself.</a:t>
            </a:r>
          </a:p>
          <a:p>
            <a:pPr algn="ctr"/>
            <a:endParaRPr lang="en-US" dirty="0" smtClean="0"/>
          </a:p>
          <a:p>
            <a:r>
              <a:rPr lang="en-US" dirty="0" smtClean="0"/>
              <a:t> </a:t>
            </a:r>
            <a:endParaRPr lang="en-US" dirty="0"/>
          </a:p>
        </p:txBody>
      </p:sp>
      <p:sp>
        <p:nvSpPr>
          <p:cNvPr id="3" name="TextBox 2"/>
          <p:cNvSpPr txBox="1"/>
          <p:nvPr/>
        </p:nvSpPr>
        <p:spPr>
          <a:xfrm>
            <a:off x="1232158" y="3198517"/>
            <a:ext cx="3153309" cy="1169551"/>
          </a:xfrm>
          <a:prstGeom prst="rect">
            <a:avLst/>
          </a:prstGeom>
          <a:noFill/>
        </p:spPr>
        <p:txBody>
          <a:bodyPr wrap="square" rtlCol="0">
            <a:spAutoFit/>
          </a:bodyPr>
          <a:lstStyle/>
          <a:p>
            <a:pPr marL="342900" indent="-342900">
              <a:lnSpc>
                <a:spcPct val="150000"/>
              </a:lnSpc>
              <a:buFont typeface="+mj-lt"/>
              <a:buAutoNum type="arabicPeriod"/>
            </a:pPr>
            <a:r>
              <a:rPr lang="en-US" dirty="0"/>
              <a:t>Electromyography(EMG</a:t>
            </a:r>
            <a:r>
              <a:rPr lang="en-US" dirty="0" smtClean="0"/>
              <a:t>)</a:t>
            </a:r>
            <a:br>
              <a:rPr lang="en-US" dirty="0" smtClean="0"/>
            </a:br>
            <a:endParaRPr lang="en-US" dirty="0" smtClean="0"/>
          </a:p>
          <a:p>
            <a:pPr marL="342900" indent="-342900">
              <a:buFont typeface="+mj-lt"/>
              <a:buAutoNum type="arabicPeriod"/>
            </a:pPr>
            <a:r>
              <a:rPr lang="en-US" dirty="0" err="1" smtClean="0">
                <a:solidFill>
                  <a:schemeClr val="tx1"/>
                </a:solidFill>
              </a:rPr>
              <a:t>Electrooculogram</a:t>
            </a:r>
            <a:r>
              <a:rPr lang="en-US" dirty="0" smtClean="0">
                <a:solidFill>
                  <a:schemeClr val="tx1"/>
                </a:solidFill>
              </a:rPr>
              <a:t>(EOG)</a:t>
            </a:r>
          </a:p>
          <a:p>
            <a:pPr marL="342900" indent="-342900">
              <a:buFont typeface="+mj-lt"/>
              <a:buAutoNum type="arabicPeriod"/>
            </a:pPr>
            <a:endParaRPr lang="en-US" dirty="0"/>
          </a:p>
        </p:txBody>
      </p:sp>
      <p:sp>
        <p:nvSpPr>
          <p:cNvPr id="4" name="TextBox 3"/>
          <p:cNvSpPr txBox="1"/>
          <p:nvPr/>
        </p:nvSpPr>
        <p:spPr>
          <a:xfrm>
            <a:off x="358930" y="2661308"/>
            <a:ext cx="2888569" cy="523220"/>
          </a:xfrm>
          <a:prstGeom prst="rect">
            <a:avLst/>
          </a:prstGeom>
          <a:noFill/>
        </p:spPr>
        <p:txBody>
          <a:bodyPr wrap="square" rtlCol="0">
            <a:spAutoFit/>
          </a:bodyPr>
          <a:lstStyle/>
          <a:p>
            <a:r>
              <a:rPr lang="en-US" b="1" dirty="0"/>
              <a:t>Types of </a:t>
            </a:r>
            <a:r>
              <a:rPr lang="en-US" b="1" dirty="0" smtClean="0"/>
              <a:t>artifacts:</a:t>
            </a:r>
            <a:endParaRPr lang="en-US" b="1"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948" y="1689818"/>
            <a:ext cx="3485564" cy="2363097"/>
          </a:xfrm>
          <a:prstGeom prst="rect">
            <a:avLst/>
          </a:prstGeom>
        </p:spPr>
      </p:pic>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39072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0" name="TextBox 49"/>
          <p:cNvSpPr txBox="1"/>
          <p:nvPr/>
        </p:nvSpPr>
        <p:spPr>
          <a:xfrm>
            <a:off x="435746" y="972015"/>
            <a:ext cx="3657601" cy="861774"/>
          </a:xfrm>
          <a:prstGeom prst="rect">
            <a:avLst/>
          </a:prstGeom>
          <a:noFill/>
        </p:spPr>
        <p:txBody>
          <a:bodyPr wrap="square" rtlCol="1">
            <a:spAutoFit/>
          </a:bodyPr>
          <a:lstStyle/>
          <a:p>
            <a:r>
              <a:rPr lang="en-US" sz="2500" b="1" dirty="0">
                <a:solidFill>
                  <a:schemeClr val="dk1"/>
                </a:solidFill>
                <a:latin typeface="Fira Sans Extra Condensed"/>
                <a:ea typeface="Fira Sans Extra Condensed"/>
                <a:cs typeface="Fira Sans Extra Condensed"/>
                <a:sym typeface="Fira Sans Extra Condensed"/>
              </a:rPr>
              <a:t>Bell's Phenomenon</a:t>
            </a:r>
          </a:p>
          <a:p>
            <a:endParaRPr lang="en-US" sz="2500" b="1" dirty="0">
              <a:solidFill>
                <a:schemeClr val="dk1"/>
              </a:solidFill>
              <a:latin typeface="Fira Sans Extra Condensed"/>
              <a:ea typeface="Fira Sans Extra Condensed"/>
              <a:cs typeface="Fira Sans Extra Condensed"/>
              <a:sym typeface="Fira Sans Extra Condensed"/>
            </a:endParaRPr>
          </a:p>
        </p:txBody>
      </p:sp>
      <p:sp>
        <p:nvSpPr>
          <p:cNvPr id="51" name="TextBox 50"/>
          <p:cNvSpPr txBox="1"/>
          <p:nvPr/>
        </p:nvSpPr>
        <p:spPr>
          <a:xfrm>
            <a:off x="435746" y="1578543"/>
            <a:ext cx="4535122" cy="1169551"/>
          </a:xfrm>
          <a:prstGeom prst="rect">
            <a:avLst/>
          </a:prstGeom>
          <a:noFill/>
        </p:spPr>
        <p:txBody>
          <a:bodyPr wrap="square" rtlCol="1">
            <a:spAutoFit/>
          </a:bodyPr>
          <a:lstStyle/>
          <a:p>
            <a:pPr algn="just"/>
            <a:r>
              <a:rPr lang="en-US" dirty="0" smtClean="0"/>
              <a:t>It describes </a:t>
            </a:r>
            <a:r>
              <a:rPr lang="en-US" dirty="0"/>
              <a:t>the reflex upward movement of the front of the eyeball when the eye blink. Because the cornea is positive </a:t>
            </a:r>
            <a:r>
              <a:rPr lang="en-US" dirty="0" smtClean="0"/>
              <a:t>and the retina is negative , </a:t>
            </a:r>
            <a:r>
              <a:rPr lang="en-US" dirty="0"/>
              <a:t>this causes </a:t>
            </a:r>
            <a:r>
              <a:rPr lang="en-US" dirty="0" smtClean="0"/>
              <a:t>a deflection .</a:t>
            </a:r>
          </a:p>
          <a:p>
            <a:r>
              <a:rPr lang="en-US" dirty="0" smtClean="0"/>
              <a:t> </a:t>
            </a:r>
            <a:endParaRPr lang="en-US" dirty="0"/>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256" y="1826371"/>
            <a:ext cx="4155849" cy="2623380"/>
          </a:xfrm>
          <a:prstGeom prst="rect">
            <a:avLst/>
          </a:prstGeom>
        </p:spPr>
      </p:pic>
    </p:spTree>
    <p:extLst>
      <p:ext uri="{BB962C8B-B14F-4D97-AF65-F5344CB8AC3E}">
        <p14:creationId xmlns:p14="http://schemas.microsoft.com/office/powerpoint/2010/main" val="6886876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Picture 8"/>
          <p:cNvPicPr/>
          <p:nvPr/>
        </p:nvPicPr>
        <p:blipFill>
          <a:blip r:embed="rId2"/>
          <a:stretch>
            <a:fillRect/>
          </a:stretch>
        </p:blipFill>
        <p:spPr>
          <a:xfrm>
            <a:off x="6041876" y="847799"/>
            <a:ext cx="2495787" cy="2397255"/>
          </a:xfrm>
          <a:prstGeom prst="rect">
            <a:avLst/>
          </a:prstGeom>
        </p:spPr>
      </p:pic>
      <p:pic>
        <p:nvPicPr>
          <p:cNvPr id="11" name="Picture 10"/>
          <p:cNvPicPr/>
          <p:nvPr/>
        </p:nvPicPr>
        <p:blipFill rotWithShape="1">
          <a:blip r:embed="rId3"/>
          <a:srcRect t="1" b="3299"/>
          <a:stretch/>
        </p:blipFill>
        <p:spPr bwMode="auto">
          <a:xfrm>
            <a:off x="5392396" y="3059433"/>
            <a:ext cx="2350093" cy="1964426"/>
          </a:xfrm>
          <a:prstGeom prst="rect">
            <a:avLst/>
          </a:prstGeom>
          <a:ln>
            <a:noFill/>
          </a:ln>
          <a:extLst>
            <a:ext uri="{53640926-AAD7-44D8-BBD7-CCE9431645EC}">
              <a14:shadowObscured xmlns:a14="http://schemas.microsoft.com/office/drawing/2010/main"/>
            </a:ext>
          </a:extLst>
        </p:spPr>
      </p:pic>
      <p:sp>
        <p:nvSpPr>
          <p:cNvPr id="12" name="TextBox 11"/>
          <p:cNvSpPr txBox="1"/>
          <p:nvPr/>
        </p:nvSpPr>
        <p:spPr>
          <a:xfrm>
            <a:off x="435746" y="879317"/>
            <a:ext cx="4512269" cy="861774"/>
          </a:xfrm>
          <a:prstGeom prst="rect">
            <a:avLst/>
          </a:prstGeom>
          <a:noFill/>
        </p:spPr>
        <p:txBody>
          <a:bodyPr wrap="square" rtlCol="1">
            <a:spAutoFit/>
          </a:bodyPr>
          <a:lstStyle/>
          <a:p>
            <a:r>
              <a:rPr lang="en-US" sz="2500" b="1" dirty="0">
                <a:solidFill>
                  <a:schemeClr val="dk1"/>
                </a:solidFill>
                <a:latin typeface="Fira Sans Extra Condensed"/>
                <a:ea typeface="Fira Sans Extra Condensed"/>
                <a:cs typeface="Fira Sans Extra Condensed"/>
                <a:sym typeface="Fira Sans Extra Condensed"/>
              </a:rPr>
              <a:t>Muse </a:t>
            </a:r>
            <a:r>
              <a:rPr lang="en-US" sz="2500" b="1" dirty="0" smtClean="0">
                <a:solidFill>
                  <a:schemeClr val="dk1"/>
                </a:solidFill>
                <a:latin typeface="Fira Sans Extra Condensed"/>
                <a:ea typeface="Fira Sans Extra Condensed"/>
                <a:cs typeface="Fira Sans Extra Condensed"/>
                <a:sym typeface="Fira Sans Extra Condensed"/>
              </a:rPr>
              <a:t>electrodes localization</a:t>
            </a:r>
            <a:endParaRPr lang="en-US" sz="2500" b="1" dirty="0">
              <a:solidFill>
                <a:schemeClr val="dk1"/>
              </a:solidFill>
              <a:latin typeface="Fira Sans Extra Condensed"/>
              <a:ea typeface="Fira Sans Extra Condensed"/>
              <a:cs typeface="Fira Sans Extra Condensed"/>
              <a:sym typeface="Fira Sans Extra Condensed"/>
            </a:endParaRPr>
          </a:p>
          <a:p>
            <a:endParaRPr lang="en-US" sz="2500" b="1" dirty="0">
              <a:solidFill>
                <a:schemeClr val="dk1"/>
              </a:solidFill>
              <a:latin typeface="Fira Sans Extra Condensed"/>
              <a:ea typeface="Fira Sans Extra Condensed"/>
              <a:cs typeface="Fira Sans Extra Condensed"/>
              <a:sym typeface="Fira Sans Extra Condensed"/>
            </a:endParaRPr>
          </a:p>
        </p:txBody>
      </p:sp>
      <p:sp>
        <p:nvSpPr>
          <p:cNvPr id="13" name="TextBox 12"/>
          <p:cNvSpPr txBox="1"/>
          <p:nvPr/>
        </p:nvSpPr>
        <p:spPr>
          <a:xfrm>
            <a:off x="727948" y="1661928"/>
            <a:ext cx="4596081" cy="954107"/>
          </a:xfrm>
          <a:prstGeom prst="rect">
            <a:avLst/>
          </a:prstGeom>
          <a:noFill/>
        </p:spPr>
        <p:txBody>
          <a:bodyPr wrap="square" rtlCol="1">
            <a:spAutoFit/>
          </a:bodyPr>
          <a:lstStyle/>
          <a:p>
            <a:pPr algn="just"/>
            <a:r>
              <a:rPr lang="en-US" dirty="0" smtClean="0"/>
              <a:t>localization </a:t>
            </a:r>
            <a:r>
              <a:rPr lang="en-US" dirty="0"/>
              <a:t>has been one of the primary goals of solving the inverse problem in EEG. What this means is identifying where in the brain a particular type of activity originates based on the surface EEG recording. </a:t>
            </a:r>
          </a:p>
        </p:txBody>
      </p:sp>
    </p:spTree>
    <p:extLst>
      <p:ext uri="{BB962C8B-B14F-4D97-AF65-F5344CB8AC3E}">
        <p14:creationId xmlns:p14="http://schemas.microsoft.com/office/powerpoint/2010/main" val="11804411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Box 11"/>
          <p:cNvSpPr txBox="1"/>
          <p:nvPr/>
        </p:nvSpPr>
        <p:spPr>
          <a:xfrm>
            <a:off x="435746" y="879317"/>
            <a:ext cx="4512269" cy="861774"/>
          </a:xfrm>
          <a:prstGeom prst="rect">
            <a:avLst/>
          </a:prstGeom>
          <a:noFill/>
        </p:spPr>
        <p:txBody>
          <a:bodyPr wrap="square" rtlCol="1">
            <a:spAutoFit/>
          </a:bodyPr>
          <a:lstStyle/>
          <a:p>
            <a:r>
              <a:rPr lang="en-US" sz="2500" b="1" dirty="0">
                <a:solidFill>
                  <a:schemeClr val="dk1"/>
                </a:solidFill>
                <a:latin typeface="Fira Sans Extra Condensed"/>
                <a:ea typeface="Fira Sans Extra Condensed"/>
                <a:cs typeface="Fira Sans Extra Condensed"/>
                <a:sym typeface="Fira Sans Extra Condensed"/>
              </a:rPr>
              <a:t>Polarity Rules</a:t>
            </a:r>
          </a:p>
          <a:p>
            <a:endParaRPr lang="en-US" sz="2500" b="1" dirty="0">
              <a:solidFill>
                <a:schemeClr val="dk1"/>
              </a:solidFill>
              <a:latin typeface="Fira Sans Extra Condensed"/>
              <a:ea typeface="Fira Sans Extra Condensed"/>
              <a:cs typeface="Fira Sans Extra Condensed"/>
              <a:sym typeface="Fira Sans Extra Condensed"/>
            </a:endParaRPr>
          </a:p>
        </p:txBody>
      </p:sp>
      <p:sp>
        <p:nvSpPr>
          <p:cNvPr id="10" name="TextBox 9"/>
          <p:cNvSpPr txBox="1"/>
          <p:nvPr/>
        </p:nvSpPr>
        <p:spPr>
          <a:xfrm>
            <a:off x="435746" y="2004377"/>
            <a:ext cx="4214633" cy="224676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Input 1 more positive than Input 2 and conversely that Input 2 more negative than Input 1 : </a:t>
            </a:r>
            <a:r>
              <a:rPr lang="en-US" b="1" dirty="0" smtClean="0"/>
              <a:t>upward deflection</a:t>
            </a:r>
            <a:r>
              <a:rPr lang="en-US" dirty="0" smtClean="0"/>
              <a:t/>
            </a:r>
            <a:br>
              <a:rPr lang="en-US" dirty="0" smtClean="0"/>
            </a:br>
            <a:endParaRPr lang="en-US" dirty="0" smtClean="0"/>
          </a:p>
          <a:p>
            <a:pPr marL="285750" indent="-285750">
              <a:buFont typeface="Arial" panose="020B0604020202020204" pitchFamily="34" charset="0"/>
              <a:buChar char="•"/>
            </a:pPr>
            <a:r>
              <a:rPr lang="en-US" dirty="0" smtClean="0"/>
              <a:t>Input </a:t>
            </a:r>
            <a:r>
              <a:rPr lang="en-US" dirty="0"/>
              <a:t>1 more negative than Input 2 and conversely that Input 2 more positive than Input 1: </a:t>
            </a:r>
            <a:r>
              <a:rPr lang="en-US" b="1" dirty="0" smtClean="0"/>
              <a:t>downward </a:t>
            </a:r>
            <a:r>
              <a:rPr lang="en-US" b="1" dirty="0"/>
              <a:t>deflection </a:t>
            </a:r>
            <a:endParaRPr lang="en-US" b="1"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Input </a:t>
            </a:r>
            <a:r>
              <a:rPr lang="en-US" dirty="0"/>
              <a:t>1= Input 2: </a:t>
            </a:r>
            <a:r>
              <a:rPr lang="en-US" b="1" dirty="0"/>
              <a:t>no deflection </a:t>
            </a:r>
            <a:r>
              <a:rPr lang="en-US" dirty="0"/>
              <a:t>(flat line)</a:t>
            </a:r>
          </a:p>
          <a:p>
            <a:pPr marL="285750" indent="-285750">
              <a:buFont typeface="Arial" panose="020B0604020202020204" pitchFamily="34" charset="0"/>
              <a:buChar char="•"/>
            </a:pPr>
            <a:endParaRPr lang="en-US" dirty="0"/>
          </a:p>
        </p:txBody>
      </p:sp>
      <p:pic>
        <p:nvPicPr>
          <p:cNvPr id="15" name="Picture 14" descr="C:\Users\queen\OneDrive\Pictures\Screenshots\Screenshot (14).png"/>
          <p:cNvPicPr/>
          <p:nvPr/>
        </p:nvPicPr>
        <p:blipFill rotWithShape="1">
          <a:blip r:embed="rId2">
            <a:extLst>
              <a:ext uri="{28A0092B-C50C-407E-A947-70E740481C1C}">
                <a14:useLocalDpi xmlns:a14="http://schemas.microsoft.com/office/drawing/2010/main" val="0"/>
              </a:ext>
            </a:extLst>
          </a:blip>
          <a:srcRect l="9020" t="8390" r="28129"/>
          <a:stretch/>
        </p:blipFill>
        <p:spPr bwMode="auto">
          <a:xfrm>
            <a:off x="5093293" y="1642941"/>
            <a:ext cx="3601085" cy="2951480"/>
          </a:xfrm>
          <a:prstGeom prst="rect">
            <a:avLst/>
          </a:prstGeom>
          <a:noFill/>
          <a:ln>
            <a:noFill/>
          </a:ln>
          <a:extLst>
            <a:ext uri="{53640926-AAD7-44D8-BBD7-CCE9431645EC}">
              <a14:shadowObscured xmlns:a14="http://schemas.microsoft.com/office/drawing/2010/main"/>
            </a:ext>
          </a:extLst>
        </p:spPr>
      </p:pic>
      <p:sp>
        <p:nvSpPr>
          <p:cNvPr id="16" name="Up Arrow 15"/>
          <p:cNvSpPr/>
          <p:nvPr/>
        </p:nvSpPr>
        <p:spPr>
          <a:xfrm>
            <a:off x="8203964" y="1642941"/>
            <a:ext cx="195140" cy="468630"/>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Up Arrow 16"/>
          <p:cNvSpPr/>
          <p:nvPr/>
        </p:nvSpPr>
        <p:spPr>
          <a:xfrm>
            <a:off x="8205869" y="3414590"/>
            <a:ext cx="193235" cy="526877"/>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ight Arrow 17"/>
          <p:cNvSpPr/>
          <p:nvPr/>
        </p:nvSpPr>
        <p:spPr>
          <a:xfrm>
            <a:off x="8045558" y="3027240"/>
            <a:ext cx="648820" cy="20256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Down Arrow 18"/>
          <p:cNvSpPr/>
          <p:nvPr/>
        </p:nvSpPr>
        <p:spPr>
          <a:xfrm>
            <a:off x="8180386" y="2327471"/>
            <a:ext cx="237132" cy="52451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Down Arrow 19"/>
          <p:cNvSpPr/>
          <p:nvPr/>
        </p:nvSpPr>
        <p:spPr>
          <a:xfrm>
            <a:off x="8195626" y="4068006"/>
            <a:ext cx="237132" cy="52451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2448800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TextBox 12"/>
          <p:cNvSpPr txBox="1"/>
          <p:nvPr/>
        </p:nvSpPr>
        <p:spPr>
          <a:xfrm>
            <a:off x="341742" y="940872"/>
            <a:ext cx="5204478" cy="477054"/>
          </a:xfrm>
          <a:prstGeom prst="rect">
            <a:avLst/>
          </a:prstGeom>
          <a:noFill/>
        </p:spPr>
        <p:txBody>
          <a:bodyPr wrap="square" rtlCol="1">
            <a:spAutoFit/>
          </a:bodyPr>
          <a:lstStyle/>
          <a:p>
            <a:r>
              <a:rPr lang="en-US" sz="2500" b="1" dirty="0">
                <a:solidFill>
                  <a:schemeClr val="dk1"/>
                </a:solidFill>
                <a:latin typeface="Fira Sans Extra Condensed"/>
                <a:ea typeface="Fira Sans Extra Condensed"/>
                <a:cs typeface="Fira Sans Extra Condensed"/>
                <a:sym typeface="Fira Sans Extra Condensed"/>
              </a:rPr>
              <a:t>Apply Polarity Rules on Muse2</a:t>
            </a:r>
          </a:p>
        </p:txBody>
      </p:sp>
      <p:pic>
        <p:nvPicPr>
          <p:cNvPr id="14" name="Picture 13"/>
          <p:cNvPicPr/>
          <p:nvPr/>
        </p:nvPicPr>
        <p:blipFill rotWithShape="1">
          <a:blip r:embed="rId2">
            <a:extLst>
              <a:ext uri="{28A0092B-C50C-407E-A947-70E740481C1C}">
                <a14:useLocalDpi xmlns:a14="http://schemas.microsoft.com/office/drawing/2010/main" val="0"/>
              </a:ext>
            </a:extLst>
          </a:blip>
          <a:srcRect r="27471"/>
          <a:stretch/>
        </p:blipFill>
        <p:spPr bwMode="auto">
          <a:xfrm>
            <a:off x="854579" y="3116359"/>
            <a:ext cx="5999148" cy="1865839"/>
          </a:xfrm>
          <a:prstGeom prst="rect">
            <a:avLst/>
          </a:prstGeom>
          <a:ln>
            <a:noFill/>
          </a:ln>
          <a:extLst>
            <a:ext uri="{53640926-AAD7-44D8-BBD7-CCE9431645EC}">
              <a14:shadowObscured xmlns:a14="http://schemas.microsoft.com/office/drawing/2010/main"/>
            </a:ext>
          </a:extLst>
        </p:spPr>
      </p:pic>
      <p:pic>
        <p:nvPicPr>
          <p:cNvPr id="21" name="Picture 20"/>
          <p:cNvPicPr/>
          <p:nvPr/>
        </p:nvPicPr>
        <p:blipFill rotWithShape="1">
          <a:blip r:embed="rId3">
            <a:extLst>
              <a:ext uri="{28A0092B-C50C-407E-A947-70E740481C1C}">
                <a14:useLocalDpi xmlns:a14="http://schemas.microsoft.com/office/drawing/2010/main" val="0"/>
              </a:ext>
            </a:extLst>
          </a:blip>
          <a:srcRect r="7785"/>
          <a:stretch/>
        </p:blipFill>
        <p:spPr bwMode="auto">
          <a:xfrm>
            <a:off x="5024927" y="1553960"/>
            <a:ext cx="4119073" cy="1578073"/>
          </a:xfrm>
          <a:prstGeom prst="rect">
            <a:avLst/>
          </a:prstGeom>
          <a:ln>
            <a:noFill/>
          </a:ln>
          <a:extLst>
            <a:ext uri="{53640926-AAD7-44D8-BBD7-CCE9431645EC}">
              <a14:shadowObscured xmlns:a14="http://schemas.microsoft.com/office/drawing/2010/main"/>
            </a:ext>
          </a:extLst>
        </p:spPr>
      </p:pic>
      <p:cxnSp>
        <p:nvCxnSpPr>
          <p:cNvPr id="22" name="Elbow Connector 16"/>
          <p:cNvCxnSpPr/>
          <p:nvPr/>
        </p:nvCxnSpPr>
        <p:spPr>
          <a:xfrm rot="10800000" flipV="1">
            <a:off x="6913548" y="3217490"/>
            <a:ext cx="1692070" cy="95285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 name="Rectangle 2"/>
          <p:cNvSpPr/>
          <p:nvPr/>
        </p:nvSpPr>
        <p:spPr>
          <a:xfrm>
            <a:off x="4571999" y="4830466"/>
            <a:ext cx="1068224" cy="161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396810" y="2761710"/>
            <a:ext cx="1068224" cy="363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80687" y="4833095"/>
            <a:ext cx="1444240" cy="276999"/>
          </a:xfrm>
          <a:prstGeom prst="rect">
            <a:avLst/>
          </a:prstGeom>
          <a:noFill/>
        </p:spPr>
        <p:txBody>
          <a:bodyPr wrap="square" rtlCol="0">
            <a:spAutoFit/>
          </a:bodyPr>
          <a:lstStyle/>
          <a:p>
            <a:r>
              <a:rPr lang="en-US" sz="1200" dirty="0" smtClean="0"/>
              <a:t>Time (s)</a:t>
            </a:r>
            <a:endParaRPr lang="en-US" sz="1200" dirty="0"/>
          </a:p>
        </p:txBody>
      </p:sp>
      <p:sp>
        <p:nvSpPr>
          <p:cNvPr id="5" name="TextBox 4"/>
          <p:cNvSpPr txBox="1"/>
          <p:nvPr/>
        </p:nvSpPr>
        <p:spPr>
          <a:xfrm rot="16200000">
            <a:off x="-529904" y="2993533"/>
            <a:ext cx="2512463" cy="276999"/>
          </a:xfrm>
          <a:prstGeom prst="rect">
            <a:avLst/>
          </a:prstGeom>
          <a:noFill/>
        </p:spPr>
        <p:txBody>
          <a:bodyPr wrap="square" rtlCol="0">
            <a:spAutoFit/>
          </a:bodyPr>
          <a:lstStyle/>
          <a:p>
            <a:pPr fontAlgn="base"/>
            <a:r>
              <a:rPr lang="en-US" sz="1200" dirty="0" smtClean="0"/>
              <a:t>Volt (µv)</a:t>
            </a:r>
            <a:endParaRPr lang="en-US" sz="1200" dirty="0"/>
          </a:p>
        </p:txBody>
      </p:sp>
      <p:sp>
        <p:nvSpPr>
          <p:cNvPr id="6" name="TextBox 5"/>
          <p:cNvSpPr txBox="1"/>
          <p:nvPr/>
        </p:nvSpPr>
        <p:spPr>
          <a:xfrm>
            <a:off x="854579" y="1720486"/>
            <a:ext cx="3913972" cy="738664"/>
          </a:xfrm>
          <a:prstGeom prst="rect">
            <a:avLst/>
          </a:prstGeom>
          <a:noFill/>
        </p:spPr>
        <p:txBody>
          <a:bodyPr wrap="square" rtlCol="0">
            <a:spAutoFit/>
          </a:bodyPr>
          <a:lstStyle/>
          <a:p>
            <a:r>
              <a:rPr lang="en-US" dirty="0" smtClean="0"/>
              <a:t>When the blink happens the </a:t>
            </a:r>
            <a:r>
              <a:rPr lang="en-US" dirty="0"/>
              <a:t>signal's polarity is positive at the electrode to which the cornea is </a:t>
            </a:r>
            <a:r>
              <a:rPr lang="en-US" dirty="0" smtClean="0"/>
              <a:t>moving.</a:t>
            </a:r>
            <a:endParaRPr lang="en-US" dirty="0"/>
          </a:p>
        </p:txBody>
      </p:sp>
    </p:spTree>
    <p:extLst>
      <p:ext uri="{BB962C8B-B14F-4D97-AF65-F5344CB8AC3E}">
        <p14:creationId xmlns:p14="http://schemas.microsoft.com/office/powerpoint/2010/main" val="4566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Rectangle 2"/>
          <p:cNvSpPr/>
          <p:nvPr/>
        </p:nvSpPr>
        <p:spPr>
          <a:xfrm>
            <a:off x="4597378" y="4492516"/>
            <a:ext cx="1068224" cy="161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22189" y="2423760"/>
            <a:ext cx="1068224" cy="363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13045" y="911545"/>
            <a:ext cx="5492456" cy="861774"/>
          </a:xfrm>
          <a:prstGeom prst="rect">
            <a:avLst/>
          </a:prstGeom>
          <a:noFill/>
        </p:spPr>
        <p:txBody>
          <a:bodyPr wrap="square" rtlCol="1">
            <a:spAutoFit/>
          </a:bodyPr>
          <a:lstStyle/>
          <a:p>
            <a:r>
              <a:rPr lang="en-US" sz="2500" b="1" dirty="0" smtClean="0">
                <a:solidFill>
                  <a:schemeClr val="dk1"/>
                </a:solidFill>
                <a:latin typeface="Fira Sans Extra Condensed"/>
                <a:ea typeface="Fira Sans Extra Condensed"/>
                <a:cs typeface="Fira Sans Extra Condensed"/>
                <a:sym typeface="Fira Sans Extra Condensed"/>
              </a:rPr>
              <a:t>Electrodes </a:t>
            </a:r>
            <a:r>
              <a:rPr lang="en-US" sz="2500" b="1" dirty="0">
                <a:solidFill>
                  <a:schemeClr val="dk1"/>
                </a:solidFill>
                <a:latin typeface="Fira Sans Extra Condensed"/>
                <a:ea typeface="Fira Sans Extra Condensed"/>
                <a:cs typeface="Fira Sans Extra Condensed"/>
                <a:sym typeface="Fira Sans Extra Condensed"/>
              </a:rPr>
              <a:t>classify </a:t>
            </a:r>
            <a:r>
              <a:rPr lang="en-US" sz="2500" b="1" dirty="0" smtClean="0">
                <a:solidFill>
                  <a:schemeClr val="dk1"/>
                </a:solidFill>
                <a:latin typeface="Fira Sans Extra Condensed"/>
                <a:ea typeface="Fira Sans Extra Condensed"/>
                <a:cs typeface="Fira Sans Extra Condensed"/>
                <a:sym typeface="Fira Sans Extra Condensed"/>
              </a:rPr>
              <a:t>type of blinks</a:t>
            </a:r>
            <a:endParaRPr lang="en-US" sz="2500" b="1" dirty="0">
              <a:solidFill>
                <a:schemeClr val="dk1"/>
              </a:solidFill>
              <a:latin typeface="Fira Sans Extra Condensed"/>
              <a:ea typeface="Fira Sans Extra Condensed"/>
              <a:cs typeface="Fira Sans Extra Condensed"/>
              <a:sym typeface="Fira Sans Extra Condensed"/>
            </a:endParaRPr>
          </a:p>
          <a:p>
            <a:endParaRPr lang="en-US" sz="2500" b="1" dirty="0">
              <a:solidFill>
                <a:schemeClr val="dk1"/>
              </a:solidFill>
              <a:latin typeface="Fira Sans Extra Condensed"/>
              <a:ea typeface="Fira Sans Extra Condensed"/>
              <a:cs typeface="Fira Sans Extra Condensed"/>
              <a:sym typeface="Fira Sans Extra Condensed"/>
            </a:endParaRPr>
          </a:p>
        </p:txBody>
      </p:sp>
      <p:pic>
        <p:nvPicPr>
          <p:cNvPr id="16" name="Picture 15"/>
          <p:cNvPicPr/>
          <p:nvPr/>
        </p:nvPicPr>
        <p:blipFill>
          <a:blip r:embed="rId2"/>
          <a:stretch>
            <a:fillRect/>
          </a:stretch>
        </p:blipFill>
        <p:spPr>
          <a:xfrm>
            <a:off x="6321632" y="1628775"/>
            <a:ext cx="2736643" cy="2479936"/>
          </a:xfrm>
          <a:prstGeom prst="rect">
            <a:avLst/>
          </a:prstGeom>
        </p:spPr>
      </p:pic>
      <p:sp>
        <p:nvSpPr>
          <p:cNvPr id="17" name="TextBox 16"/>
          <p:cNvSpPr txBox="1"/>
          <p:nvPr/>
        </p:nvSpPr>
        <p:spPr>
          <a:xfrm>
            <a:off x="7219565" y="1589264"/>
            <a:ext cx="1304106" cy="246221"/>
          </a:xfrm>
          <a:prstGeom prst="rect">
            <a:avLst/>
          </a:prstGeom>
          <a:noFill/>
        </p:spPr>
        <p:txBody>
          <a:bodyPr wrap="square" rtlCol="0">
            <a:spAutoFit/>
          </a:bodyPr>
          <a:lstStyle/>
          <a:p>
            <a:r>
              <a:rPr lang="en-US" sz="1000" dirty="0">
                <a:solidFill>
                  <a:srgbClr val="000099"/>
                </a:solidFill>
              </a:rPr>
              <a:t>Right Blink</a:t>
            </a:r>
          </a:p>
        </p:txBody>
      </p:sp>
      <p:sp>
        <p:nvSpPr>
          <p:cNvPr id="18" name="TextBox 17"/>
          <p:cNvSpPr txBox="1"/>
          <p:nvPr/>
        </p:nvSpPr>
        <p:spPr>
          <a:xfrm>
            <a:off x="5718291" y="3167925"/>
            <a:ext cx="1023869" cy="246221"/>
          </a:xfrm>
          <a:prstGeom prst="rect">
            <a:avLst/>
          </a:prstGeom>
          <a:noFill/>
        </p:spPr>
        <p:txBody>
          <a:bodyPr wrap="square" rtlCol="0">
            <a:spAutoFit/>
          </a:bodyPr>
          <a:lstStyle/>
          <a:p>
            <a:r>
              <a:rPr lang="en-US" sz="1000" dirty="0" smtClean="0">
                <a:solidFill>
                  <a:srgbClr val="FF0000"/>
                </a:solidFill>
              </a:rPr>
              <a:t>Left blink</a:t>
            </a:r>
            <a:endParaRPr lang="en-US" sz="1000" dirty="0">
              <a:solidFill>
                <a:srgbClr val="FF0000"/>
              </a:solidFill>
            </a:endParaRPr>
          </a:p>
        </p:txBody>
      </p:sp>
      <p:sp>
        <p:nvSpPr>
          <p:cNvPr id="19" name="TextBox 18"/>
          <p:cNvSpPr txBox="1"/>
          <p:nvPr/>
        </p:nvSpPr>
        <p:spPr>
          <a:xfrm>
            <a:off x="6401232" y="3658241"/>
            <a:ext cx="1075893" cy="246221"/>
          </a:xfrm>
          <a:prstGeom prst="rect">
            <a:avLst/>
          </a:prstGeom>
          <a:noFill/>
        </p:spPr>
        <p:txBody>
          <a:bodyPr wrap="square" rtlCol="0">
            <a:spAutoFit/>
          </a:bodyPr>
          <a:lstStyle/>
          <a:p>
            <a:r>
              <a:rPr lang="en-US" sz="1000" dirty="0" smtClean="0">
                <a:solidFill>
                  <a:srgbClr val="7030A0"/>
                </a:solidFill>
              </a:rPr>
              <a:t>Double Blink</a:t>
            </a:r>
            <a:endParaRPr lang="en-US" sz="1000" dirty="0">
              <a:solidFill>
                <a:srgbClr val="7030A0"/>
              </a:solidFill>
            </a:endParaRPr>
          </a:p>
        </p:txBody>
      </p:sp>
      <p:sp>
        <p:nvSpPr>
          <p:cNvPr id="20" name="TextBox 19"/>
          <p:cNvSpPr txBox="1"/>
          <p:nvPr/>
        </p:nvSpPr>
        <p:spPr>
          <a:xfrm>
            <a:off x="7895529" y="4119646"/>
            <a:ext cx="1023869" cy="246221"/>
          </a:xfrm>
          <a:prstGeom prst="rect">
            <a:avLst/>
          </a:prstGeom>
          <a:noFill/>
        </p:spPr>
        <p:txBody>
          <a:bodyPr wrap="square" rtlCol="0">
            <a:spAutoFit/>
          </a:bodyPr>
          <a:lstStyle/>
          <a:p>
            <a:r>
              <a:rPr lang="en-US" sz="1000" dirty="0" smtClean="0">
                <a:solidFill>
                  <a:srgbClr val="7030A0"/>
                </a:solidFill>
              </a:rPr>
              <a:t>Double Blink</a:t>
            </a:r>
            <a:endParaRPr lang="en-US" sz="1000" dirty="0">
              <a:solidFill>
                <a:srgbClr val="7030A0"/>
              </a:solidFill>
            </a:endParaRPr>
          </a:p>
        </p:txBody>
      </p:sp>
      <p:sp>
        <p:nvSpPr>
          <p:cNvPr id="23" name="TextBox 22"/>
          <p:cNvSpPr txBox="1"/>
          <p:nvPr/>
        </p:nvSpPr>
        <p:spPr>
          <a:xfrm>
            <a:off x="676674" y="1507865"/>
            <a:ext cx="5115254" cy="307777"/>
          </a:xfrm>
          <a:prstGeom prst="rect">
            <a:avLst/>
          </a:prstGeom>
          <a:noFill/>
        </p:spPr>
        <p:txBody>
          <a:bodyPr wrap="square" rtlCol="1">
            <a:spAutoFit/>
          </a:bodyPr>
          <a:lstStyle/>
          <a:p>
            <a:pPr algn="just"/>
            <a:r>
              <a:rPr lang="en-US" dirty="0"/>
              <a:t>According to Muse electrodes localization </a:t>
            </a:r>
            <a:r>
              <a:rPr lang="en-US" dirty="0" smtClean="0"/>
              <a:t>and Polarity Rules:</a:t>
            </a:r>
            <a:endParaRPr lang="en-US" dirty="0"/>
          </a:p>
        </p:txBody>
      </p:sp>
      <p:sp>
        <p:nvSpPr>
          <p:cNvPr id="29" name="TextBox 28"/>
          <p:cNvSpPr txBox="1"/>
          <p:nvPr/>
        </p:nvSpPr>
        <p:spPr>
          <a:xfrm>
            <a:off x="862600" y="2249023"/>
            <a:ext cx="4170347"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AF7</a:t>
            </a:r>
            <a:br>
              <a:rPr lang="en-US" dirty="0" smtClean="0"/>
            </a:br>
            <a:r>
              <a:rPr lang="en-US" dirty="0" smtClean="0"/>
              <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smtClean="0"/>
              <a:t> AF8</a:t>
            </a:r>
            <a:br>
              <a:rPr lang="en-US" dirty="0" smtClean="0"/>
            </a:br>
            <a:r>
              <a:rPr lang="en-US" dirty="0" smtClean="0"/>
              <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smtClean="0"/>
              <a:t>TP9 or TP10</a:t>
            </a:r>
            <a:endParaRPr lang="en-US" dirty="0"/>
          </a:p>
        </p:txBody>
      </p:sp>
      <p:sp>
        <p:nvSpPr>
          <p:cNvPr id="30" name="TextBox 29"/>
          <p:cNvSpPr txBox="1"/>
          <p:nvPr/>
        </p:nvSpPr>
        <p:spPr>
          <a:xfrm>
            <a:off x="2195181" y="3119474"/>
            <a:ext cx="1222049" cy="307777"/>
          </a:xfrm>
          <a:prstGeom prst="rect">
            <a:avLst/>
          </a:prstGeom>
          <a:noFill/>
        </p:spPr>
        <p:txBody>
          <a:bodyPr wrap="square" rtlCol="0">
            <a:spAutoFit/>
          </a:bodyPr>
          <a:lstStyle/>
          <a:p>
            <a:r>
              <a:rPr lang="en-US" dirty="0" smtClean="0">
                <a:solidFill>
                  <a:srgbClr val="000099"/>
                </a:solidFill>
              </a:rPr>
              <a:t>Right Blink</a:t>
            </a:r>
            <a:endParaRPr lang="en-US" dirty="0">
              <a:solidFill>
                <a:srgbClr val="000099"/>
              </a:solidFill>
            </a:endParaRPr>
          </a:p>
        </p:txBody>
      </p:sp>
      <p:sp>
        <p:nvSpPr>
          <p:cNvPr id="31" name="TextBox 30"/>
          <p:cNvSpPr txBox="1"/>
          <p:nvPr/>
        </p:nvSpPr>
        <p:spPr>
          <a:xfrm>
            <a:off x="2090789" y="2247602"/>
            <a:ext cx="1222049" cy="307777"/>
          </a:xfrm>
          <a:prstGeom prst="rect">
            <a:avLst/>
          </a:prstGeom>
          <a:noFill/>
        </p:spPr>
        <p:txBody>
          <a:bodyPr wrap="square" rtlCol="0">
            <a:spAutoFit/>
          </a:bodyPr>
          <a:lstStyle/>
          <a:p>
            <a:r>
              <a:rPr lang="en-US" dirty="0" smtClean="0">
                <a:solidFill>
                  <a:srgbClr val="FF0000"/>
                </a:solidFill>
              </a:rPr>
              <a:t>Left blink</a:t>
            </a:r>
            <a:endParaRPr lang="en-US" dirty="0">
              <a:solidFill>
                <a:srgbClr val="FF0000"/>
              </a:solidFill>
            </a:endParaRPr>
          </a:p>
        </p:txBody>
      </p:sp>
      <p:cxnSp>
        <p:nvCxnSpPr>
          <p:cNvPr id="32" name="Straight Arrow Connector 31"/>
          <p:cNvCxnSpPr/>
          <p:nvPr/>
        </p:nvCxnSpPr>
        <p:spPr>
          <a:xfrm>
            <a:off x="2338041" y="4100749"/>
            <a:ext cx="53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2863813" y="3972571"/>
            <a:ext cx="1222049" cy="307777"/>
          </a:xfrm>
          <a:prstGeom prst="rect">
            <a:avLst/>
          </a:prstGeom>
          <a:noFill/>
        </p:spPr>
        <p:txBody>
          <a:bodyPr wrap="square" rtlCol="0">
            <a:spAutoFit/>
          </a:bodyPr>
          <a:lstStyle/>
          <a:p>
            <a:r>
              <a:rPr lang="en-US" dirty="0" smtClean="0">
                <a:solidFill>
                  <a:srgbClr val="7030A0"/>
                </a:solidFill>
              </a:rPr>
              <a:t>Double Blink</a:t>
            </a:r>
            <a:endParaRPr lang="en-US" dirty="0">
              <a:solidFill>
                <a:srgbClr val="7030A0"/>
              </a:solidFill>
            </a:endParaRPr>
          </a:p>
        </p:txBody>
      </p:sp>
      <p:cxnSp>
        <p:nvCxnSpPr>
          <p:cNvPr id="34" name="Straight Arrow Connector 33"/>
          <p:cNvCxnSpPr/>
          <p:nvPr/>
        </p:nvCxnSpPr>
        <p:spPr>
          <a:xfrm>
            <a:off x="1661499" y="3264685"/>
            <a:ext cx="53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1561085" y="2406311"/>
            <a:ext cx="53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587" y="3804479"/>
            <a:ext cx="1908709" cy="823151"/>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11327" r="15918"/>
          <a:stretch/>
        </p:blipFill>
        <p:spPr>
          <a:xfrm rot="10800000" flipH="1">
            <a:off x="3246097" y="2829975"/>
            <a:ext cx="1452785" cy="823151"/>
          </a:xfrm>
          <a:prstGeom prst="rect">
            <a:avLst/>
          </a:prstGeom>
        </p:spPr>
      </p:pic>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11327" r="15918"/>
          <a:stretch/>
        </p:blipFill>
        <p:spPr>
          <a:xfrm rot="10800000" flipH="1">
            <a:off x="3058069" y="1965727"/>
            <a:ext cx="1452785" cy="823151"/>
          </a:xfrm>
          <a:prstGeom prst="rect">
            <a:avLst/>
          </a:prstGeom>
        </p:spPr>
      </p:pic>
    </p:spTree>
    <p:extLst>
      <p:ext uri="{BB962C8B-B14F-4D97-AF65-F5344CB8AC3E}">
        <p14:creationId xmlns:p14="http://schemas.microsoft.com/office/powerpoint/2010/main" val="34212236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Box 22"/>
          <p:cNvSpPr txBox="1"/>
          <p:nvPr/>
        </p:nvSpPr>
        <p:spPr>
          <a:xfrm>
            <a:off x="1089793" y="1942932"/>
            <a:ext cx="5115254" cy="369332"/>
          </a:xfrm>
          <a:prstGeom prst="rect">
            <a:avLst/>
          </a:prstGeom>
          <a:noFill/>
        </p:spPr>
        <p:txBody>
          <a:bodyPr wrap="square" rtlCol="1">
            <a:spAutoFit/>
          </a:bodyPr>
          <a:lstStyle/>
          <a:p>
            <a:pPr algn="just"/>
            <a:r>
              <a:rPr lang="en-US" sz="1800" dirty="0" smtClean="0"/>
              <a:t>Data For Machine learning</a:t>
            </a:r>
            <a:endParaRPr lang="en-US" sz="1800" dirty="0"/>
          </a:p>
        </p:txBody>
      </p:sp>
      <p:sp>
        <p:nvSpPr>
          <p:cNvPr id="24" name="TextBox 23"/>
          <p:cNvSpPr txBox="1"/>
          <p:nvPr/>
        </p:nvSpPr>
        <p:spPr>
          <a:xfrm>
            <a:off x="457672" y="856223"/>
            <a:ext cx="4512269" cy="861774"/>
          </a:xfrm>
          <a:prstGeom prst="rect">
            <a:avLst/>
          </a:prstGeom>
          <a:noFill/>
        </p:spPr>
        <p:txBody>
          <a:bodyPr wrap="square" rtlCol="1">
            <a:spAutoFit/>
          </a:bodyPr>
          <a:lstStyle/>
          <a:p>
            <a:r>
              <a:rPr lang="en-US" sz="2500" b="1" dirty="0">
                <a:solidFill>
                  <a:schemeClr val="dk1"/>
                </a:solidFill>
                <a:latin typeface="Fira Sans Extra Condensed"/>
                <a:ea typeface="Fira Sans Extra Condensed"/>
                <a:cs typeface="Fira Sans Extra Condensed"/>
                <a:sym typeface="Fira Sans Extra Condensed"/>
              </a:rPr>
              <a:t>Why we do all of this ?</a:t>
            </a:r>
          </a:p>
          <a:p>
            <a:endParaRPr lang="en-US" sz="2500" b="1" dirty="0">
              <a:solidFill>
                <a:schemeClr val="dk1"/>
              </a:solidFill>
              <a:latin typeface="Fira Sans Extra Condensed"/>
              <a:ea typeface="Fira Sans Extra Condensed"/>
              <a:cs typeface="Fira Sans Extra Condensed"/>
              <a:sym typeface="Fira Sans Extra Condensed"/>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981" y="1112253"/>
            <a:ext cx="3489387" cy="2088147"/>
          </a:xfrm>
          <a:prstGeom prst="rect">
            <a:avLst/>
          </a:prstGeom>
        </p:spPr>
      </p:pic>
      <p:sp>
        <p:nvSpPr>
          <p:cNvPr id="4" name="Rectangle 3"/>
          <p:cNvSpPr/>
          <p:nvPr/>
        </p:nvSpPr>
        <p:spPr>
          <a:xfrm>
            <a:off x="6657976" y="1007478"/>
            <a:ext cx="790574" cy="579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739541" y="2571419"/>
            <a:ext cx="790574" cy="579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145" y="1688928"/>
            <a:ext cx="464941" cy="464941"/>
          </a:xfrm>
          <a:prstGeom prst="rect">
            <a:avLst/>
          </a:prstGeom>
        </p:spPr>
      </p:pic>
      <p:sp>
        <p:nvSpPr>
          <p:cNvPr id="39" name="TextBox 38"/>
          <p:cNvSpPr txBox="1"/>
          <p:nvPr/>
        </p:nvSpPr>
        <p:spPr>
          <a:xfrm>
            <a:off x="873683" y="3549103"/>
            <a:ext cx="5254932"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t>Recording data:</a:t>
            </a:r>
            <a:br>
              <a:rPr lang="en-US" sz="1600" b="1" dirty="0" smtClean="0"/>
            </a:br>
            <a:r>
              <a:rPr lang="en-US" sz="1600" dirty="0" smtClean="0"/>
              <a:t>	 </a:t>
            </a:r>
            <a:endParaRPr lang="en-US" sz="1600" dirty="0"/>
          </a:p>
        </p:txBody>
      </p:sp>
      <p:sp>
        <p:nvSpPr>
          <p:cNvPr id="7" name="TextBox 6"/>
          <p:cNvSpPr txBox="1"/>
          <p:nvPr/>
        </p:nvSpPr>
        <p:spPr>
          <a:xfrm>
            <a:off x="1089793" y="4057678"/>
            <a:ext cx="3248025" cy="307777"/>
          </a:xfrm>
          <a:prstGeom prst="rect">
            <a:avLst/>
          </a:prstGeom>
          <a:noFill/>
        </p:spPr>
        <p:txBody>
          <a:bodyPr wrap="square" rtlCol="0">
            <a:spAutoFit/>
          </a:bodyPr>
          <a:lstStyle/>
          <a:p>
            <a:pPr marL="285750" indent="-285750">
              <a:buFont typeface="Wingdings" panose="05000000000000000000" pitchFamily="2" charset="2"/>
              <a:buChar char="ü"/>
            </a:pPr>
            <a:r>
              <a:rPr lang="en-US" dirty="0"/>
              <a:t>D</a:t>
            </a:r>
            <a:r>
              <a:rPr lang="en-US" dirty="0" smtClean="0"/>
              <a:t>esktop application (BHI Muse)</a:t>
            </a:r>
            <a:endParaRPr lang="en-US" dirty="0"/>
          </a:p>
        </p:txBody>
      </p:sp>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t="9716" b="12972"/>
          <a:stretch/>
        </p:blipFill>
        <p:spPr>
          <a:xfrm>
            <a:off x="4697120" y="3622003"/>
            <a:ext cx="3751604" cy="1324599"/>
          </a:xfrm>
          <a:prstGeom prst="rect">
            <a:avLst/>
          </a:prstGeom>
        </p:spPr>
      </p:pic>
    </p:spTree>
    <p:extLst>
      <p:ext uri="{BB962C8B-B14F-4D97-AF65-F5344CB8AC3E}">
        <p14:creationId xmlns:p14="http://schemas.microsoft.com/office/powerpoint/2010/main" val="1717892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6"/>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r>
              <a:rPr lang="en-US" dirty="0">
                <a:latin typeface="+mj-lt"/>
                <a:ea typeface="Calibri" panose="020F0502020204030204" pitchFamily="34" charset="0"/>
                <a:cs typeface="Times New Roman" panose="02020603050405020304" pitchFamily="18" charset="0"/>
              </a:rPr>
              <a:t>EEG compared to other brain imaging techniques</a:t>
            </a:r>
            <a:r>
              <a:rPr lang="ar-EG" dirty="0">
                <a:latin typeface="+mj-lt"/>
                <a:cs typeface="Times New Roman" panose="02020603050405020304" pitchFamily="18" charset="0"/>
              </a:rPr>
              <a:t/>
            </a:r>
            <a:br>
              <a:rPr lang="ar-EG" dirty="0">
                <a:latin typeface="+mj-lt"/>
                <a:cs typeface="Times New Roman" panose="02020603050405020304" pitchFamily="18" charset="0"/>
              </a:rPr>
            </a:br>
            <a:endParaRPr dirty="0">
              <a:latin typeface="+mj-lt"/>
              <a:cs typeface="Times New Roman" panose="02020603050405020304" pitchFamily="18" charset="0"/>
            </a:endParaRPr>
          </a:p>
          <a:p>
            <a:pPr marL="0" lvl="0" indent="0" algn="ctr" rtl="0">
              <a:spcBef>
                <a:spcPts val="0"/>
              </a:spcBef>
              <a:spcAft>
                <a:spcPts val="0"/>
              </a:spcAft>
              <a:buNone/>
            </a:pPr>
            <a:endParaRPr dirty="0"/>
          </a:p>
        </p:txBody>
      </p:sp>
      <p:grpSp>
        <p:nvGrpSpPr>
          <p:cNvPr id="408" name="Google Shape;408;p26"/>
          <p:cNvGrpSpPr/>
          <p:nvPr/>
        </p:nvGrpSpPr>
        <p:grpSpPr>
          <a:xfrm>
            <a:off x="2994577" y="877323"/>
            <a:ext cx="1833671" cy="1585756"/>
            <a:chOff x="2607501" y="1161199"/>
            <a:chExt cx="3929014" cy="3397805"/>
          </a:xfrm>
        </p:grpSpPr>
        <p:sp>
          <p:nvSpPr>
            <p:cNvPr id="409" name="Google Shape;409;p26"/>
            <p:cNvSpPr/>
            <p:nvPr/>
          </p:nvSpPr>
          <p:spPr>
            <a:xfrm>
              <a:off x="2607501" y="1161292"/>
              <a:ext cx="3929014" cy="3395174"/>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9CE4D0">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3389574" y="2393608"/>
              <a:ext cx="3146936" cy="2165397"/>
            </a:xfrm>
            <a:custGeom>
              <a:avLst/>
              <a:gdLst/>
              <a:ahLst/>
              <a:cxnLst/>
              <a:rect l="l" t="t" r="r" b="b"/>
              <a:pathLst>
                <a:path w="13854" h="9533" extrusionOk="0">
                  <a:moveTo>
                    <a:pt x="10365" y="0"/>
                  </a:moveTo>
                  <a:cubicBezTo>
                    <a:pt x="9396" y="0"/>
                    <a:pt x="8509" y="338"/>
                    <a:pt x="7894" y="1028"/>
                  </a:cubicBezTo>
                  <a:cubicBezTo>
                    <a:pt x="7374" y="1600"/>
                    <a:pt x="7129" y="2335"/>
                    <a:pt x="7129" y="3122"/>
                  </a:cubicBezTo>
                  <a:cubicBezTo>
                    <a:pt x="7035" y="3095"/>
                    <a:pt x="6953" y="3069"/>
                    <a:pt x="6871" y="3056"/>
                  </a:cubicBezTo>
                  <a:cubicBezTo>
                    <a:pt x="6220" y="2898"/>
                    <a:pt x="5573" y="2823"/>
                    <a:pt x="4949" y="2823"/>
                  </a:cubicBezTo>
                  <a:cubicBezTo>
                    <a:pt x="2821" y="2823"/>
                    <a:pt x="947" y="3695"/>
                    <a:pt x="0" y="5137"/>
                  </a:cubicBezTo>
                  <a:cubicBezTo>
                    <a:pt x="301" y="5110"/>
                    <a:pt x="598" y="5029"/>
                    <a:pt x="898" y="4905"/>
                  </a:cubicBezTo>
                  <a:cubicBezTo>
                    <a:pt x="1006" y="4852"/>
                    <a:pt x="1130" y="4797"/>
                    <a:pt x="1238" y="4728"/>
                  </a:cubicBezTo>
                  <a:cubicBezTo>
                    <a:pt x="1251" y="4797"/>
                    <a:pt x="1280" y="4866"/>
                    <a:pt x="1306" y="4934"/>
                  </a:cubicBezTo>
                  <a:cubicBezTo>
                    <a:pt x="1743" y="5958"/>
                    <a:pt x="2776" y="6560"/>
                    <a:pt x="3886" y="6560"/>
                  </a:cubicBezTo>
                  <a:cubicBezTo>
                    <a:pt x="4295" y="6560"/>
                    <a:pt x="4714" y="6478"/>
                    <a:pt x="5118" y="6306"/>
                  </a:cubicBezTo>
                  <a:cubicBezTo>
                    <a:pt x="5170" y="6293"/>
                    <a:pt x="5225" y="6267"/>
                    <a:pt x="5281" y="6240"/>
                  </a:cubicBezTo>
                  <a:cubicBezTo>
                    <a:pt x="5579" y="6567"/>
                    <a:pt x="6020" y="6756"/>
                    <a:pt x="6486" y="6756"/>
                  </a:cubicBezTo>
                  <a:cubicBezTo>
                    <a:pt x="6659" y="6756"/>
                    <a:pt x="6835" y="6730"/>
                    <a:pt x="7009" y="6675"/>
                  </a:cubicBezTo>
                  <a:cubicBezTo>
                    <a:pt x="7077" y="6920"/>
                    <a:pt x="7185" y="7165"/>
                    <a:pt x="7306" y="7410"/>
                  </a:cubicBezTo>
                  <a:cubicBezTo>
                    <a:pt x="7946" y="8621"/>
                    <a:pt x="9050" y="9382"/>
                    <a:pt x="10163" y="9532"/>
                  </a:cubicBezTo>
                  <a:lnTo>
                    <a:pt x="10670" y="9069"/>
                  </a:lnTo>
                  <a:cubicBezTo>
                    <a:pt x="10653" y="9069"/>
                    <a:pt x="10653" y="9056"/>
                    <a:pt x="10640" y="9056"/>
                  </a:cubicBezTo>
                  <a:cubicBezTo>
                    <a:pt x="9634" y="8742"/>
                    <a:pt x="8886" y="7792"/>
                    <a:pt x="8886" y="6675"/>
                  </a:cubicBezTo>
                  <a:lnTo>
                    <a:pt x="8886" y="6567"/>
                  </a:lnTo>
                  <a:cubicBezTo>
                    <a:pt x="9325" y="6828"/>
                    <a:pt x="9839" y="6967"/>
                    <a:pt x="10372" y="6967"/>
                  </a:cubicBezTo>
                  <a:cubicBezTo>
                    <a:pt x="10780" y="6967"/>
                    <a:pt x="11200" y="6885"/>
                    <a:pt x="11607" y="6714"/>
                  </a:cubicBezTo>
                  <a:cubicBezTo>
                    <a:pt x="13119" y="6077"/>
                    <a:pt x="13854" y="4415"/>
                    <a:pt x="13253" y="3001"/>
                  </a:cubicBezTo>
                  <a:cubicBezTo>
                    <a:pt x="13158" y="2769"/>
                    <a:pt x="13021" y="2550"/>
                    <a:pt x="12874" y="2374"/>
                  </a:cubicBezTo>
                  <a:cubicBezTo>
                    <a:pt x="13184" y="2034"/>
                    <a:pt x="13403" y="1600"/>
                    <a:pt x="13485" y="1110"/>
                  </a:cubicBezTo>
                  <a:cubicBezTo>
                    <a:pt x="12501" y="376"/>
                    <a:pt x="11387" y="0"/>
                    <a:pt x="10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4183912" y="1161199"/>
              <a:ext cx="2324426" cy="2366423"/>
            </a:xfrm>
            <a:custGeom>
              <a:avLst/>
              <a:gdLst/>
              <a:ahLst/>
              <a:cxnLst/>
              <a:rect l="l" t="t" r="r" b="b"/>
              <a:pathLst>
                <a:path w="10233" h="10418" extrusionOk="0">
                  <a:moveTo>
                    <a:pt x="3470" y="1"/>
                  </a:moveTo>
                  <a:cubicBezTo>
                    <a:pt x="2582" y="1"/>
                    <a:pt x="1787" y="232"/>
                    <a:pt x="1252" y="630"/>
                  </a:cubicBezTo>
                  <a:cubicBezTo>
                    <a:pt x="1239" y="630"/>
                    <a:pt x="625" y="1352"/>
                    <a:pt x="491" y="1829"/>
                  </a:cubicBezTo>
                  <a:cubicBezTo>
                    <a:pt x="1" y="3556"/>
                    <a:pt x="1196" y="5408"/>
                    <a:pt x="3172" y="5966"/>
                  </a:cubicBezTo>
                  <a:cubicBezTo>
                    <a:pt x="3554" y="6071"/>
                    <a:pt x="3936" y="6119"/>
                    <a:pt x="4307" y="6119"/>
                  </a:cubicBezTo>
                  <a:cubicBezTo>
                    <a:pt x="4517" y="6119"/>
                    <a:pt x="4724" y="6104"/>
                    <a:pt x="4926" y="6074"/>
                  </a:cubicBezTo>
                  <a:lnTo>
                    <a:pt x="4926" y="6074"/>
                  </a:lnTo>
                  <a:cubicBezTo>
                    <a:pt x="4818" y="6851"/>
                    <a:pt x="5007" y="7612"/>
                    <a:pt x="5510" y="8184"/>
                  </a:cubicBezTo>
                  <a:cubicBezTo>
                    <a:pt x="5824" y="8537"/>
                    <a:pt x="6219" y="8781"/>
                    <a:pt x="6640" y="8919"/>
                  </a:cubicBezTo>
                  <a:cubicBezTo>
                    <a:pt x="6533" y="9774"/>
                    <a:pt x="7130" y="10375"/>
                    <a:pt x="8015" y="10414"/>
                  </a:cubicBezTo>
                  <a:cubicBezTo>
                    <a:pt x="8056" y="10416"/>
                    <a:pt x="8096" y="10417"/>
                    <a:pt x="8135" y="10417"/>
                  </a:cubicBezTo>
                  <a:cubicBezTo>
                    <a:pt x="9572" y="10417"/>
                    <a:pt x="9920" y="9219"/>
                    <a:pt x="9962" y="9203"/>
                  </a:cubicBezTo>
                  <a:cubicBezTo>
                    <a:pt x="9932" y="8945"/>
                    <a:pt x="9867" y="8687"/>
                    <a:pt x="9756" y="8429"/>
                  </a:cubicBezTo>
                  <a:cubicBezTo>
                    <a:pt x="9661" y="8197"/>
                    <a:pt x="9524" y="7978"/>
                    <a:pt x="9377" y="7802"/>
                  </a:cubicBezTo>
                  <a:cubicBezTo>
                    <a:pt x="10043" y="7096"/>
                    <a:pt x="10233" y="5911"/>
                    <a:pt x="9769" y="4794"/>
                  </a:cubicBezTo>
                  <a:cubicBezTo>
                    <a:pt x="9348" y="3801"/>
                    <a:pt x="8492" y="3148"/>
                    <a:pt x="7620" y="3027"/>
                  </a:cubicBezTo>
                  <a:cubicBezTo>
                    <a:pt x="7796" y="1802"/>
                    <a:pt x="6451" y="509"/>
                    <a:pt x="4560" y="114"/>
                  </a:cubicBezTo>
                  <a:cubicBezTo>
                    <a:pt x="4189" y="37"/>
                    <a:pt x="3823" y="1"/>
                    <a:pt x="34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2607501" y="2092185"/>
              <a:ext cx="1279990" cy="1473279"/>
            </a:xfrm>
            <a:custGeom>
              <a:avLst/>
              <a:gdLst/>
              <a:ahLst/>
              <a:cxnLst/>
              <a:rect l="l" t="t" r="r" b="b"/>
              <a:pathLst>
                <a:path w="5635" h="6486" extrusionOk="0">
                  <a:moveTo>
                    <a:pt x="1797" y="1"/>
                  </a:moveTo>
                  <a:cubicBezTo>
                    <a:pt x="1686" y="1"/>
                    <a:pt x="1458" y="40"/>
                    <a:pt x="1458" y="56"/>
                  </a:cubicBezTo>
                  <a:cubicBezTo>
                    <a:pt x="736" y="245"/>
                    <a:pt x="164" y="843"/>
                    <a:pt x="53" y="1620"/>
                  </a:cubicBezTo>
                  <a:cubicBezTo>
                    <a:pt x="1" y="2136"/>
                    <a:pt x="151" y="2626"/>
                    <a:pt x="448" y="3008"/>
                  </a:cubicBezTo>
                  <a:cubicBezTo>
                    <a:pt x="259" y="3606"/>
                    <a:pt x="259" y="4246"/>
                    <a:pt x="517" y="4844"/>
                  </a:cubicBezTo>
                  <a:cubicBezTo>
                    <a:pt x="954" y="5880"/>
                    <a:pt x="1988" y="6485"/>
                    <a:pt x="3104" y="6485"/>
                  </a:cubicBezTo>
                  <a:cubicBezTo>
                    <a:pt x="3514" y="6485"/>
                    <a:pt x="3935" y="6404"/>
                    <a:pt x="4341" y="6232"/>
                  </a:cubicBezTo>
                  <a:cubicBezTo>
                    <a:pt x="4449" y="6179"/>
                    <a:pt x="4573" y="6124"/>
                    <a:pt x="4681" y="6055"/>
                  </a:cubicBezTo>
                  <a:cubicBezTo>
                    <a:pt x="4681" y="6055"/>
                    <a:pt x="4681" y="6056"/>
                    <a:pt x="4681" y="6056"/>
                  </a:cubicBezTo>
                  <a:cubicBezTo>
                    <a:pt x="4695" y="6056"/>
                    <a:pt x="5497" y="5311"/>
                    <a:pt x="5416" y="4178"/>
                  </a:cubicBezTo>
                  <a:cubicBezTo>
                    <a:pt x="5390" y="3730"/>
                    <a:pt x="5308" y="3292"/>
                    <a:pt x="5132" y="2914"/>
                  </a:cubicBezTo>
                  <a:cubicBezTo>
                    <a:pt x="5635" y="2368"/>
                    <a:pt x="5621" y="1496"/>
                    <a:pt x="5089" y="954"/>
                  </a:cubicBezTo>
                  <a:cubicBezTo>
                    <a:pt x="4799" y="656"/>
                    <a:pt x="4419" y="507"/>
                    <a:pt x="4039" y="507"/>
                  </a:cubicBezTo>
                  <a:cubicBezTo>
                    <a:pt x="3812" y="507"/>
                    <a:pt x="3584" y="560"/>
                    <a:pt x="3375" y="667"/>
                  </a:cubicBezTo>
                  <a:cubicBezTo>
                    <a:pt x="2966" y="259"/>
                    <a:pt x="2408" y="1"/>
                    <a:pt x="1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3" name="Google Shape;413;p26"/>
          <p:cNvCxnSpPr>
            <a:cxnSpLocks/>
            <a:endCxn id="39" idx="0"/>
          </p:cNvCxnSpPr>
          <p:nvPr/>
        </p:nvCxnSpPr>
        <p:spPr>
          <a:xfrm>
            <a:off x="4536509" y="1175043"/>
            <a:ext cx="3315407" cy="1851565"/>
          </a:xfrm>
          <a:prstGeom prst="bentConnector2">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31" name="Picture 30">
            <a:extLst>
              <a:ext uri="{FF2B5EF4-FFF2-40B4-BE49-F238E27FC236}">
                <a16:creationId xmlns:a16="http://schemas.microsoft.com/office/drawing/2014/main" id="{003B5422-B6D8-82EF-BE2F-EDF9C13F440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56" y="3026608"/>
            <a:ext cx="2336946" cy="1515248"/>
          </a:xfrm>
          <a:prstGeom prst="rect">
            <a:avLst/>
          </a:prstGeom>
          <a:noFill/>
        </p:spPr>
      </p:pic>
      <p:pic>
        <p:nvPicPr>
          <p:cNvPr id="32" name="Picture 31">
            <a:extLst>
              <a:ext uri="{FF2B5EF4-FFF2-40B4-BE49-F238E27FC236}">
                <a16:creationId xmlns:a16="http://schemas.microsoft.com/office/drawing/2014/main" id="{8AD58A8C-EDF7-4549-00F2-C3E5E11FCD86}"/>
              </a:ext>
            </a:extLst>
          </p:cNvPr>
          <p:cNvPicPr>
            <a:picLocks noChangeAspect="1"/>
          </p:cNvPicPr>
          <p:nvPr/>
        </p:nvPicPr>
        <p:blipFill rotWithShape="1">
          <a:blip r:embed="rId4">
            <a:extLst>
              <a:ext uri="{28A0092B-C50C-407E-A947-70E740481C1C}">
                <a14:useLocalDpi xmlns:a14="http://schemas.microsoft.com/office/drawing/2010/main" val="0"/>
              </a:ext>
            </a:extLst>
          </a:blip>
          <a:srcRect t="-906" b="906"/>
          <a:stretch/>
        </p:blipFill>
        <p:spPr bwMode="auto">
          <a:xfrm>
            <a:off x="2504137" y="3049254"/>
            <a:ext cx="2405358" cy="1492602"/>
          </a:xfrm>
          <a:prstGeom prst="rect">
            <a:avLst/>
          </a:prstGeom>
          <a:noFill/>
          <a:ln>
            <a:noFill/>
          </a:ln>
        </p:spPr>
      </p:pic>
      <p:pic>
        <p:nvPicPr>
          <p:cNvPr id="39" name="Picture 38">
            <a:extLst>
              <a:ext uri="{FF2B5EF4-FFF2-40B4-BE49-F238E27FC236}">
                <a16:creationId xmlns:a16="http://schemas.microsoft.com/office/drawing/2014/main" id="{EC5B6AA9-7493-4834-F781-AED25DE7C63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000" r="2391"/>
          <a:stretch/>
        </p:blipFill>
        <p:spPr bwMode="auto">
          <a:xfrm>
            <a:off x="6679240" y="3026608"/>
            <a:ext cx="2345352" cy="1508221"/>
          </a:xfrm>
          <a:prstGeom prst="rect">
            <a:avLst/>
          </a:prstGeom>
          <a:noFill/>
          <a:ln>
            <a:noFill/>
          </a:ln>
          <a:extLst>
            <a:ext uri="{53640926-AAD7-44D8-BBD7-CCE9431645EC}">
              <a14:shadowObscured xmlns:a14="http://schemas.microsoft.com/office/drawing/2010/main"/>
            </a:ext>
          </a:extLst>
        </p:spPr>
      </p:pic>
      <p:pic>
        <p:nvPicPr>
          <p:cNvPr id="46" name="Picture 45"/>
          <p:cNvPicPr>
            <a:picLocks noChangeAspect="1"/>
          </p:cNvPicPr>
          <p:nvPr/>
        </p:nvPicPr>
        <p:blipFill rotWithShape="1">
          <a:blip r:embed="rId6" cstate="print">
            <a:extLst>
              <a:ext uri="{28A0092B-C50C-407E-A947-70E740481C1C}">
                <a14:useLocalDpi xmlns:a14="http://schemas.microsoft.com/office/drawing/2010/main" val="0"/>
              </a:ext>
            </a:extLst>
          </a:blip>
          <a:srcRect b="41833"/>
          <a:stretch/>
        </p:blipFill>
        <p:spPr bwMode="auto">
          <a:xfrm>
            <a:off x="4984166" y="3056688"/>
            <a:ext cx="1602577" cy="1478141"/>
          </a:xfrm>
          <a:prstGeom prst="rect">
            <a:avLst/>
          </a:prstGeom>
          <a:ln>
            <a:noFill/>
          </a:ln>
          <a:extLst>
            <a:ext uri="{53640926-AAD7-44D8-BBD7-CCE9431645EC}">
              <a14:shadowObscured xmlns:a14="http://schemas.microsoft.com/office/drawing/2010/main"/>
            </a:ext>
          </a:extLst>
        </p:spPr>
      </p:pic>
      <p:cxnSp>
        <p:nvCxnSpPr>
          <p:cNvPr id="15" name="Straight Connector 14"/>
          <p:cNvCxnSpPr/>
          <p:nvPr/>
        </p:nvCxnSpPr>
        <p:spPr>
          <a:xfrm>
            <a:off x="3911413" y="2113357"/>
            <a:ext cx="22609" cy="918237"/>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Elbow Connector 23"/>
          <p:cNvCxnSpPr/>
          <p:nvPr/>
        </p:nvCxnSpPr>
        <p:spPr>
          <a:xfrm rot="16200000" flipH="1">
            <a:off x="4414725" y="2028335"/>
            <a:ext cx="1597505" cy="953932"/>
          </a:xfrm>
          <a:prstGeom prst="bentConnector3">
            <a:avLst>
              <a:gd name="adj1" fmla="val -1451"/>
            </a:avLst>
          </a:prstGeom>
        </p:spPr>
        <p:style>
          <a:lnRef idx="2">
            <a:schemeClr val="accent2"/>
          </a:lnRef>
          <a:fillRef idx="0">
            <a:schemeClr val="accent2"/>
          </a:fillRef>
          <a:effectRef idx="1">
            <a:schemeClr val="accent2"/>
          </a:effectRef>
          <a:fontRef idx="minor">
            <a:schemeClr val="tx1"/>
          </a:fontRef>
        </p:style>
      </p:cxnSp>
      <p:cxnSp>
        <p:nvCxnSpPr>
          <p:cNvPr id="83" name="Google Shape;413;p26"/>
          <p:cNvCxnSpPr/>
          <p:nvPr/>
        </p:nvCxnSpPr>
        <p:spPr>
          <a:xfrm rot="10800000" flipV="1">
            <a:off x="1224833" y="1616759"/>
            <a:ext cx="1820024" cy="1414835"/>
          </a:xfrm>
          <a:prstGeom prst="bentConnector2">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38"/>
          <p:cNvSpPr txBox="1">
            <a:spLocks noGrp="1"/>
          </p:cNvSpPr>
          <p:nvPr>
            <p:ph type="title"/>
          </p:nvPr>
        </p:nvSpPr>
        <p:spPr>
          <a:xfrm>
            <a:off x="371463" y="877129"/>
            <a:ext cx="8229600" cy="371400"/>
          </a:xfrm>
          <a:prstGeom prst="rect">
            <a:avLst/>
          </a:prstGeom>
        </p:spPr>
        <p:txBody>
          <a:bodyPr spcFirstLastPara="1" wrap="square" lIns="91425" tIns="91425" rIns="91425" bIns="91425" anchor="ctr" anchorCtr="0">
            <a:noAutofit/>
          </a:bodyPr>
          <a:lstStyle/>
          <a:p>
            <a:pPr lvl="0"/>
            <a:r>
              <a:rPr lang="en-US" dirty="0"/>
              <a:t>Methods to record and split EOG data</a:t>
            </a:r>
          </a:p>
        </p:txBody>
      </p:sp>
      <p:grpSp>
        <p:nvGrpSpPr>
          <p:cNvPr id="1198" name="Google Shape;1198;p38"/>
          <p:cNvGrpSpPr/>
          <p:nvPr/>
        </p:nvGrpSpPr>
        <p:grpSpPr>
          <a:xfrm>
            <a:off x="6540063" y="4211346"/>
            <a:ext cx="2131713" cy="771071"/>
            <a:chOff x="6625800" y="1230467"/>
            <a:chExt cx="2131713" cy="771071"/>
          </a:xfrm>
        </p:grpSpPr>
        <p:sp>
          <p:nvSpPr>
            <p:cNvPr id="1199" name="Google Shape;1199;p38"/>
            <p:cNvSpPr txBox="1"/>
            <p:nvPr/>
          </p:nvSpPr>
          <p:spPr>
            <a:xfrm>
              <a:off x="6625800" y="1230467"/>
              <a:ext cx="2061000" cy="273900"/>
            </a:xfrm>
            <a:prstGeom prst="rect">
              <a:avLst/>
            </a:prstGeom>
            <a:noFill/>
            <a:ln>
              <a:noFill/>
            </a:ln>
          </p:spPr>
          <p:txBody>
            <a:bodyPr spcFirstLastPara="1" wrap="square" lIns="91425" tIns="91425" rIns="91425" bIns="91425" anchor="ctr" anchorCtr="0">
              <a:noAutofit/>
            </a:bodyPr>
            <a:lstStyle/>
            <a:p>
              <a:pPr lvl="0"/>
              <a:r>
                <a:rPr lang="en-US" sz="1200" b="1" dirty="0">
                  <a:latin typeface="Fira Sans Extra Condensed"/>
                  <a:ea typeface="Fira Sans Extra Condensed"/>
                  <a:cs typeface="Fira Sans Extra Condensed"/>
                  <a:sym typeface="Fira Sans Extra Condensed"/>
                </a:rPr>
                <a:t>Record and split by </a:t>
              </a:r>
              <a:r>
                <a:rPr lang="en-US" sz="1200" b="1" dirty="0" smtClean="0">
                  <a:latin typeface="Fira Sans Extra Condensed"/>
                  <a:ea typeface="Fira Sans Extra Condensed"/>
                  <a:cs typeface="Fira Sans Extra Condensed"/>
                  <a:sym typeface="Fira Sans Extra Condensed"/>
                </a:rPr>
                <a:t>sound</a:t>
              </a:r>
              <a:endParaRPr lang="en-US" sz="1800" b="1" dirty="0">
                <a:latin typeface="Fira Sans Extra Condensed"/>
                <a:ea typeface="Fira Sans Extra Condensed"/>
                <a:cs typeface="Fira Sans Extra Condensed"/>
                <a:sym typeface="Fira Sans Extra Condensed"/>
              </a:endParaRPr>
            </a:p>
          </p:txBody>
        </p:sp>
        <p:sp>
          <p:nvSpPr>
            <p:cNvPr id="1200" name="Google Shape;1200;p38"/>
            <p:cNvSpPr txBox="1"/>
            <p:nvPr/>
          </p:nvSpPr>
          <p:spPr>
            <a:xfrm>
              <a:off x="6696513" y="1602838"/>
              <a:ext cx="2061000" cy="398700"/>
            </a:xfrm>
            <a:prstGeom prst="rect">
              <a:avLst/>
            </a:prstGeom>
            <a:noFill/>
            <a:ln>
              <a:noFill/>
            </a:ln>
          </p:spPr>
          <p:txBody>
            <a:bodyPr spcFirstLastPara="1" wrap="square" lIns="91425" tIns="91425" rIns="91425" bIns="91425" anchor="ctr" anchorCtr="0">
              <a:noAutofit/>
            </a:bodyPr>
            <a:lstStyle/>
            <a:p>
              <a:pPr lvl="0"/>
              <a:r>
                <a:rPr lang="en" sz="1200" dirty="0">
                  <a:solidFill>
                    <a:schemeClr val="tx1">
                      <a:lumMod val="75000"/>
                      <a:lumOff val="25000"/>
                    </a:schemeClr>
                  </a:solidFill>
                  <a:latin typeface="Roboto"/>
                  <a:ea typeface="Roboto"/>
                  <a:cs typeface="Roboto"/>
                  <a:sym typeface="Roboto"/>
                </a:rPr>
                <a:t>Get EOG data </a:t>
              </a:r>
              <a:r>
                <a:rPr lang="en" sz="1200" dirty="0" smtClean="0">
                  <a:solidFill>
                    <a:schemeClr val="tx1">
                      <a:lumMod val="75000"/>
                      <a:lumOff val="25000"/>
                    </a:schemeClr>
                  </a:solidFill>
                  <a:latin typeface="Roboto"/>
                  <a:ea typeface="Roboto"/>
                  <a:cs typeface="Roboto"/>
                  <a:sym typeface="Roboto"/>
                </a:rPr>
                <a:t>by </a:t>
              </a:r>
              <a:r>
                <a:rPr lang="en-US" sz="1200" dirty="0">
                  <a:solidFill>
                    <a:schemeClr val="tx1">
                      <a:lumMod val="75000"/>
                      <a:lumOff val="25000"/>
                    </a:schemeClr>
                  </a:solidFill>
                  <a:latin typeface="Roboto"/>
                  <a:ea typeface="Roboto"/>
                  <a:cs typeface="Roboto"/>
                  <a:sym typeface="Roboto"/>
                </a:rPr>
                <a:t>sound indicator</a:t>
              </a:r>
              <a:endParaRPr sz="1200" dirty="0">
                <a:solidFill>
                  <a:schemeClr val="tx1">
                    <a:lumMod val="75000"/>
                    <a:lumOff val="25000"/>
                  </a:schemeClr>
                </a:solidFill>
                <a:latin typeface="Roboto"/>
                <a:ea typeface="Roboto"/>
                <a:cs typeface="Roboto"/>
                <a:sym typeface="Roboto"/>
              </a:endParaRPr>
            </a:p>
          </p:txBody>
        </p:sp>
      </p:grpSp>
      <p:grpSp>
        <p:nvGrpSpPr>
          <p:cNvPr id="1202" name="Google Shape;1202;p38"/>
          <p:cNvGrpSpPr/>
          <p:nvPr/>
        </p:nvGrpSpPr>
        <p:grpSpPr>
          <a:xfrm>
            <a:off x="801882" y="3195032"/>
            <a:ext cx="2533662" cy="725403"/>
            <a:chOff x="6389469" y="2449590"/>
            <a:chExt cx="2533662" cy="725403"/>
          </a:xfrm>
        </p:grpSpPr>
        <p:sp>
          <p:nvSpPr>
            <p:cNvPr id="1203" name="Google Shape;1203;p38"/>
            <p:cNvSpPr txBox="1"/>
            <p:nvPr/>
          </p:nvSpPr>
          <p:spPr>
            <a:xfrm>
              <a:off x="6389469" y="2449590"/>
              <a:ext cx="2533662" cy="277200"/>
            </a:xfrm>
            <a:prstGeom prst="rect">
              <a:avLst/>
            </a:prstGeom>
            <a:noFill/>
            <a:ln>
              <a:noFill/>
            </a:ln>
          </p:spPr>
          <p:txBody>
            <a:bodyPr spcFirstLastPara="1" wrap="square" lIns="91425" tIns="91425" rIns="91425" bIns="91425" anchor="ctr" anchorCtr="0">
              <a:noAutofit/>
            </a:bodyPr>
            <a:lstStyle/>
            <a:p>
              <a:pPr lvl="0"/>
              <a:r>
                <a:rPr lang="en-US" sz="1200" b="1" dirty="0">
                  <a:latin typeface="Fira Sans Extra Condensed"/>
                  <a:ea typeface="Fira Sans Extra Condensed"/>
                  <a:cs typeface="Fira Sans Extra Condensed"/>
                  <a:sym typeface="Fira Sans Extra Condensed"/>
                </a:rPr>
                <a:t>Desktop application </a:t>
              </a:r>
              <a:r>
                <a:rPr lang="en-US" sz="1200" b="1" dirty="0" smtClean="0">
                  <a:latin typeface="Fira Sans Extra Condensed"/>
                  <a:ea typeface="Fira Sans Extra Condensed"/>
                  <a:cs typeface="Fira Sans Extra Condensed"/>
                  <a:sym typeface="Fira Sans Extra Condensed"/>
                </a:rPr>
                <a:t>Recorder</a:t>
              </a:r>
              <a:endParaRPr sz="1200" b="1" dirty="0">
                <a:solidFill>
                  <a:srgbClr val="000000"/>
                </a:solidFill>
                <a:latin typeface="Fira Sans Extra Condensed"/>
                <a:ea typeface="Fira Sans Extra Condensed"/>
                <a:cs typeface="Fira Sans Extra Condensed"/>
                <a:sym typeface="Fira Sans Extra Condensed"/>
              </a:endParaRPr>
            </a:p>
          </p:txBody>
        </p:sp>
        <p:sp>
          <p:nvSpPr>
            <p:cNvPr id="1204" name="Google Shape;1204;p38"/>
            <p:cNvSpPr txBox="1"/>
            <p:nvPr/>
          </p:nvSpPr>
          <p:spPr>
            <a:xfrm>
              <a:off x="6470431" y="2771493"/>
              <a:ext cx="2371737"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smtClean="0">
                  <a:solidFill>
                    <a:schemeClr val="tx1">
                      <a:lumMod val="75000"/>
                      <a:lumOff val="25000"/>
                    </a:schemeClr>
                  </a:solidFill>
                  <a:latin typeface="Roboto"/>
                  <a:ea typeface="Roboto"/>
                  <a:cs typeface="Roboto"/>
                  <a:sym typeface="Roboto"/>
                </a:rPr>
                <a:t>G</a:t>
              </a:r>
              <a:r>
                <a:rPr lang="en" sz="1200" dirty="0" smtClean="0">
                  <a:solidFill>
                    <a:schemeClr val="tx1">
                      <a:lumMod val="75000"/>
                      <a:lumOff val="25000"/>
                    </a:schemeClr>
                  </a:solidFill>
                  <a:latin typeface="Roboto"/>
                  <a:ea typeface="Roboto"/>
                  <a:cs typeface="Roboto"/>
                  <a:sym typeface="Roboto"/>
                </a:rPr>
                <a:t>enerates a CSV File contains EEG data of 4 chanels</a:t>
              </a:r>
              <a:endParaRPr sz="1200" dirty="0">
                <a:solidFill>
                  <a:schemeClr val="tx1">
                    <a:lumMod val="75000"/>
                    <a:lumOff val="25000"/>
                  </a:schemeClr>
                </a:solidFill>
                <a:latin typeface="Roboto"/>
                <a:ea typeface="Roboto"/>
                <a:cs typeface="Roboto"/>
                <a:sym typeface="Roboto"/>
              </a:endParaRPr>
            </a:p>
          </p:txBody>
        </p:sp>
      </p:grpSp>
      <p:sp>
        <p:nvSpPr>
          <p:cNvPr id="1205" name="Google Shape;1205;p38"/>
          <p:cNvSpPr/>
          <p:nvPr/>
        </p:nvSpPr>
        <p:spPr>
          <a:xfrm>
            <a:off x="1152513" y="2387017"/>
            <a:ext cx="680700" cy="68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nvGrpSpPr>
          <p:cNvPr id="1206" name="Google Shape;1206;p38"/>
          <p:cNvGrpSpPr/>
          <p:nvPr/>
        </p:nvGrpSpPr>
        <p:grpSpPr>
          <a:xfrm>
            <a:off x="6540063" y="2146114"/>
            <a:ext cx="2131713" cy="775929"/>
            <a:chOff x="6625800" y="3631246"/>
            <a:chExt cx="2131713" cy="775929"/>
          </a:xfrm>
        </p:grpSpPr>
        <p:sp>
          <p:nvSpPr>
            <p:cNvPr id="1207" name="Google Shape;1207;p38"/>
            <p:cNvSpPr txBox="1"/>
            <p:nvPr/>
          </p:nvSpPr>
          <p:spPr>
            <a:xfrm>
              <a:off x="6625800" y="3631246"/>
              <a:ext cx="2061000" cy="273900"/>
            </a:xfrm>
            <a:prstGeom prst="rect">
              <a:avLst/>
            </a:prstGeom>
            <a:noFill/>
            <a:ln>
              <a:noFill/>
            </a:ln>
          </p:spPr>
          <p:txBody>
            <a:bodyPr spcFirstLastPara="1" wrap="square" lIns="91425" tIns="91425" rIns="91425" bIns="91425" anchor="ctr" anchorCtr="0">
              <a:noAutofit/>
            </a:bodyPr>
            <a:lstStyle/>
            <a:p>
              <a:pPr lvl="0"/>
              <a:r>
                <a:rPr lang="en-US" sz="1200" b="1" dirty="0">
                  <a:latin typeface="Fira Sans Extra Condensed"/>
                  <a:ea typeface="Fira Sans Extra Condensed"/>
                  <a:cs typeface="Fira Sans Extra Condensed"/>
                  <a:sym typeface="Fira Sans Extra Condensed"/>
                </a:rPr>
                <a:t>Record and split by threshold</a:t>
              </a:r>
              <a:endParaRPr sz="1200" b="1" dirty="0">
                <a:solidFill>
                  <a:srgbClr val="000000"/>
                </a:solidFill>
                <a:latin typeface="Fira Sans Extra Condensed"/>
                <a:ea typeface="Fira Sans Extra Condensed"/>
                <a:cs typeface="Fira Sans Extra Condensed"/>
                <a:sym typeface="Fira Sans Extra Condensed"/>
              </a:endParaRPr>
            </a:p>
          </p:txBody>
        </p:sp>
        <p:sp>
          <p:nvSpPr>
            <p:cNvPr id="1208" name="Google Shape;1208;p38"/>
            <p:cNvSpPr txBox="1"/>
            <p:nvPr/>
          </p:nvSpPr>
          <p:spPr>
            <a:xfrm>
              <a:off x="6696513" y="4008475"/>
              <a:ext cx="2061000" cy="398700"/>
            </a:xfrm>
            <a:prstGeom prst="rect">
              <a:avLst/>
            </a:prstGeom>
            <a:noFill/>
            <a:ln>
              <a:noFill/>
            </a:ln>
          </p:spPr>
          <p:txBody>
            <a:bodyPr spcFirstLastPara="1" wrap="square" lIns="91425" tIns="91425" rIns="91425" bIns="91425" anchor="ctr" anchorCtr="0">
              <a:noAutofit/>
            </a:bodyPr>
            <a:lstStyle/>
            <a:p>
              <a:pPr lvl="0"/>
              <a:r>
                <a:rPr lang="en" sz="1200" dirty="0" smtClean="0">
                  <a:solidFill>
                    <a:schemeClr val="tx1">
                      <a:lumMod val="75000"/>
                      <a:lumOff val="25000"/>
                    </a:schemeClr>
                  </a:solidFill>
                  <a:latin typeface="Roboto"/>
                  <a:ea typeface="Roboto"/>
                  <a:cs typeface="Roboto"/>
                  <a:sym typeface="Roboto"/>
                </a:rPr>
                <a:t>Get EOG data by </a:t>
              </a:r>
              <a:r>
                <a:rPr lang="en-US" sz="1200" dirty="0" smtClean="0">
                  <a:solidFill>
                    <a:schemeClr val="tx1">
                      <a:lumMod val="75000"/>
                      <a:lumOff val="25000"/>
                    </a:schemeClr>
                  </a:solidFill>
                  <a:latin typeface="Roboto"/>
                  <a:ea typeface="Roboto"/>
                  <a:cs typeface="Roboto"/>
                  <a:sym typeface="Roboto"/>
                </a:rPr>
                <a:t>mathematical </a:t>
              </a:r>
              <a:r>
                <a:rPr lang="en-US" sz="1200" dirty="0">
                  <a:solidFill>
                    <a:schemeClr val="tx1">
                      <a:lumMod val="75000"/>
                      <a:lumOff val="25000"/>
                    </a:schemeClr>
                  </a:solidFill>
                  <a:latin typeface="Roboto"/>
                  <a:ea typeface="Roboto"/>
                  <a:cs typeface="Roboto"/>
                  <a:sym typeface="Roboto"/>
                </a:rPr>
                <a:t>method</a:t>
              </a:r>
              <a:r>
                <a:rPr lang="en" sz="1200" dirty="0" smtClean="0">
                  <a:solidFill>
                    <a:schemeClr val="tx1">
                      <a:lumMod val="75000"/>
                      <a:lumOff val="25000"/>
                    </a:schemeClr>
                  </a:solidFill>
                  <a:latin typeface="Roboto"/>
                  <a:ea typeface="Roboto"/>
                  <a:cs typeface="Roboto"/>
                  <a:sym typeface="Roboto"/>
                </a:rPr>
                <a:t> </a:t>
              </a:r>
              <a:endParaRPr sz="1200" dirty="0">
                <a:solidFill>
                  <a:schemeClr val="tx1">
                    <a:lumMod val="75000"/>
                    <a:lumOff val="25000"/>
                  </a:schemeClr>
                </a:solidFill>
                <a:latin typeface="Roboto"/>
                <a:ea typeface="Roboto"/>
                <a:cs typeface="Roboto"/>
                <a:sym typeface="Roboto"/>
              </a:endParaRPr>
            </a:p>
          </p:txBody>
        </p:sp>
      </p:grpSp>
      <p:cxnSp>
        <p:nvCxnSpPr>
          <p:cNvPr id="1210" name="Google Shape;1210;p38"/>
          <p:cNvCxnSpPr/>
          <p:nvPr/>
        </p:nvCxnSpPr>
        <p:spPr>
          <a:xfrm rot="10800000" flipH="1">
            <a:off x="1833213" y="1681990"/>
            <a:ext cx="4807200" cy="1045500"/>
          </a:xfrm>
          <a:prstGeom prst="curvedConnector3">
            <a:avLst>
              <a:gd name="adj1" fmla="val 50000"/>
            </a:avLst>
          </a:prstGeom>
          <a:noFill/>
          <a:ln w="9525" cap="flat" cmpd="sng">
            <a:solidFill>
              <a:schemeClr val="dk2"/>
            </a:solidFill>
            <a:prstDash val="dash"/>
            <a:round/>
            <a:headEnd type="none" w="med" len="med"/>
            <a:tailEnd type="none" w="med" len="med"/>
          </a:ln>
        </p:spPr>
      </p:cxnSp>
      <p:cxnSp>
        <p:nvCxnSpPr>
          <p:cNvPr id="1211" name="Google Shape;1211;p38"/>
          <p:cNvCxnSpPr>
            <a:stCxn id="1205" idx="6"/>
            <a:endCxn id="1201" idx="2"/>
          </p:cNvCxnSpPr>
          <p:nvPr/>
        </p:nvCxnSpPr>
        <p:spPr>
          <a:xfrm>
            <a:off x="1833213" y="2727367"/>
            <a:ext cx="4807200" cy="1045500"/>
          </a:xfrm>
          <a:prstGeom prst="curvedConnector3">
            <a:avLst>
              <a:gd name="adj1" fmla="val 50000"/>
            </a:avLst>
          </a:prstGeom>
          <a:noFill/>
          <a:ln w="9525" cap="flat" cmpd="sng">
            <a:solidFill>
              <a:schemeClr val="dk2"/>
            </a:solidFill>
            <a:prstDash val="dash"/>
            <a:round/>
            <a:headEnd type="none" w="med" len="med"/>
            <a:tailEnd type="none" w="med" len="med"/>
          </a:ln>
        </p:spPr>
      </p:cxnSp>
      <p:grpSp>
        <p:nvGrpSpPr>
          <p:cNvPr id="1324" name="Google Shape;1324;p38"/>
          <p:cNvGrpSpPr/>
          <p:nvPr/>
        </p:nvGrpSpPr>
        <p:grpSpPr>
          <a:xfrm>
            <a:off x="6809834" y="3589627"/>
            <a:ext cx="341880" cy="366288"/>
            <a:chOff x="1647284" y="2288231"/>
            <a:chExt cx="341880" cy="366288"/>
          </a:xfrm>
        </p:grpSpPr>
        <p:sp>
          <p:nvSpPr>
            <p:cNvPr id="1325" name="Google Shape;1325;p38"/>
            <p:cNvSpPr/>
            <p:nvPr/>
          </p:nvSpPr>
          <p:spPr>
            <a:xfrm>
              <a:off x="1647284" y="2289053"/>
              <a:ext cx="119026" cy="283719"/>
            </a:xfrm>
            <a:custGeom>
              <a:avLst/>
              <a:gdLst/>
              <a:ahLst/>
              <a:cxnLst/>
              <a:rect l="l" t="t" r="r" b="b"/>
              <a:pathLst>
                <a:path w="3477" h="8288" extrusionOk="0">
                  <a:moveTo>
                    <a:pt x="2388" y="1782"/>
                  </a:moveTo>
                  <a:cubicBezTo>
                    <a:pt x="2556" y="1782"/>
                    <a:pt x="2727" y="1830"/>
                    <a:pt x="2882" y="1929"/>
                  </a:cubicBezTo>
                  <a:cubicBezTo>
                    <a:pt x="3001" y="2025"/>
                    <a:pt x="3024" y="2215"/>
                    <a:pt x="2929" y="2358"/>
                  </a:cubicBezTo>
                  <a:lnTo>
                    <a:pt x="2953" y="2382"/>
                  </a:lnTo>
                  <a:cubicBezTo>
                    <a:pt x="2896" y="2468"/>
                    <a:pt x="2796" y="2510"/>
                    <a:pt x="2694" y="2510"/>
                  </a:cubicBezTo>
                  <a:cubicBezTo>
                    <a:pt x="2626" y="2510"/>
                    <a:pt x="2558" y="2491"/>
                    <a:pt x="2501" y="2453"/>
                  </a:cubicBezTo>
                  <a:cubicBezTo>
                    <a:pt x="2453" y="2430"/>
                    <a:pt x="2405" y="2406"/>
                    <a:pt x="2334" y="2406"/>
                  </a:cubicBezTo>
                  <a:cubicBezTo>
                    <a:pt x="2286" y="2430"/>
                    <a:pt x="2239" y="2453"/>
                    <a:pt x="2191" y="2501"/>
                  </a:cubicBezTo>
                  <a:cubicBezTo>
                    <a:pt x="2143" y="2596"/>
                    <a:pt x="2048" y="2644"/>
                    <a:pt x="1929" y="2644"/>
                  </a:cubicBezTo>
                  <a:cubicBezTo>
                    <a:pt x="1881" y="2644"/>
                    <a:pt x="1810" y="2620"/>
                    <a:pt x="1762" y="2596"/>
                  </a:cubicBezTo>
                  <a:cubicBezTo>
                    <a:pt x="1619" y="2477"/>
                    <a:pt x="1596" y="2287"/>
                    <a:pt x="1691" y="2144"/>
                  </a:cubicBezTo>
                  <a:cubicBezTo>
                    <a:pt x="1853" y="1908"/>
                    <a:pt x="2115" y="1782"/>
                    <a:pt x="2388" y="1782"/>
                  </a:cubicBezTo>
                  <a:close/>
                  <a:moveTo>
                    <a:pt x="1790" y="3386"/>
                  </a:moveTo>
                  <a:cubicBezTo>
                    <a:pt x="1944" y="3386"/>
                    <a:pt x="2096" y="3483"/>
                    <a:pt x="2096" y="3692"/>
                  </a:cubicBezTo>
                  <a:cubicBezTo>
                    <a:pt x="2096" y="3835"/>
                    <a:pt x="2167" y="3930"/>
                    <a:pt x="2262" y="4025"/>
                  </a:cubicBezTo>
                  <a:cubicBezTo>
                    <a:pt x="2341" y="4084"/>
                    <a:pt x="2435" y="4127"/>
                    <a:pt x="2533" y="4127"/>
                  </a:cubicBezTo>
                  <a:cubicBezTo>
                    <a:pt x="2554" y="4127"/>
                    <a:pt x="2575" y="4125"/>
                    <a:pt x="2596" y="4120"/>
                  </a:cubicBezTo>
                  <a:cubicBezTo>
                    <a:pt x="2610" y="4119"/>
                    <a:pt x="2624" y="4118"/>
                    <a:pt x="2637" y="4118"/>
                  </a:cubicBezTo>
                  <a:cubicBezTo>
                    <a:pt x="2810" y="4118"/>
                    <a:pt x="2953" y="4253"/>
                    <a:pt x="2953" y="4430"/>
                  </a:cubicBezTo>
                  <a:cubicBezTo>
                    <a:pt x="2977" y="4597"/>
                    <a:pt x="2834" y="4763"/>
                    <a:pt x="2643" y="4763"/>
                  </a:cubicBezTo>
                  <a:lnTo>
                    <a:pt x="2572" y="4763"/>
                  </a:lnTo>
                  <a:cubicBezTo>
                    <a:pt x="2000" y="4763"/>
                    <a:pt x="1524" y="4335"/>
                    <a:pt x="1477" y="3763"/>
                  </a:cubicBezTo>
                  <a:cubicBezTo>
                    <a:pt x="1425" y="3519"/>
                    <a:pt x="1609" y="3386"/>
                    <a:pt x="1790" y="3386"/>
                  </a:cubicBezTo>
                  <a:close/>
                  <a:moveTo>
                    <a:pt x="1750" y="5216"/>
                  </a:moveTo>
                  <a:cubicBezTo>
                    <a:pt x="1899" y="5216"/>
                    <a:pt x="2048" y="5311"/>
                    <a:pt x="2072" y="5502"/>
                  </a:cubicBezTo>
                  <a:cubicBezTo>
                    <a:pt x="2072" y="5621"/>
                    <a:pt x="2167" y="5740"/>
                    <a:pt x="2286" y="5740"/>
                  </a:cubicBezTo>
                  <a:cubicBezTo>
                    <a:pt x="2301" y="5738"/>
                    <a:pt x="2315" y="5737"/>
                    <a:pt x="2329" y="5737"/>
                  </a:cubicBezTo>
                  <a:cubicBezTo>
                    <a:pt x="2725" y="5737"/>
                    <a:pt x="2725" y="6361"/>
                    <a:pt x="2329" y="6361"/>
                  </a:cubicBezTo>
                  <a:cubicBezTo>
                    <a:pt x="2315" y="6361"/>
                    <a:pt x="2301" y="6360"/>
                    <a:pt x="2286" y="6359"/>
                  </a:cubicBezTo>
                  <a:cubicBezTo>
                    <a:pt x="1810" y="6359"/>
                    <a:pt x="1429" y="5978"/>
                    <a:pt x="1429" y="5502"/>
                  </a:cubicBezTo>
                  <a:cubicBezTo>
                    <a:pt x="1453" y="5311"/>
                    <a:pt x="1602" y="5216"/>
                    <a:pt x="1750" y="5216"/>
                  </a:cubicBezTo>
                  <a:close/>
                  <a:moveTo>
                    <a:pt x="2858" y="0"/>
                  </a:moveTo>
                  <a:cubicBezTo>
                    <a:pt x="2381" y="0"/>
                    <a:pt x="1953" y="286"/>
                    <a:pt x="1762" y="715"/>
                  </a:cubicBezTo>
                  <a:cubicBezTo>
                    <a:pt x="1596" y="786"/>
                    <a:pt x="1429" y="858"/>
                    <a:pt x="1310" y="1001"/>
                  </a:cubicBezTo>
                  <a:cubicBezTo>
                    <a:pt x="1119" y="1191"/>
                    <a:pt x="1000" y="1501"/>
                    <a:pt x="1000" y="1787"/>
                  </a:cubicBezTo>
                  <a:cubicBezTo>
                    <a:pt x="619" y="2025"/>
                    <a:pt x="381" y="2453"/>
                    <a:pt x="381" y="2906"/>
                  </a:cubicBezTo>
                  <a:cubicBezTo>
                    <a:pt x="381" y="3025"/>
                    <a:pt x="405" y="3144"/>
                    <a:pt x="453" y="3263"/>
                  </a:cubicBezTo>
                  <a:cubicBezTo>
                    <a:pt x="214" y="3501"/>
                    <a:pt x="71" y="3835"/>
                    <a:pt x="95" y="4168"/>
                  </a:cubicBezTo>
                  <a:cubicBezTo>
                    <a:pt x="95" y="4406"/>
                    <a:pt x="143" y="4620"/>
                    <a:pt x="262" y="4835"/>
                  </a:cubicBezTo>
                  <a:cubicBezTo>
                    <a:pt x="0" y="5287"/>
                    <a:pt x="48" y="5883"/>
                    <a:pt x="429" y="6264"/>
                  </a:cubicBezTo>
                  <a:lnTo>
                    <a:pt x="429" y="6383"/>
                  </a:lnTo>
                  <a:cubicBezTo>
                    <a:pt x="429" y="6716"/>
                    <a:pt x="572" y="7026"/>
                    <a:pt x="786" y="7288"/>
                  </a:cubicBezTo>
                  <a:cubicBezTo>
                    <a:pt x="1000" y="7502"/>
                    <a:pt x="1286" y="7645"/>
                    <a:pt x="1596" y="7669"/>
                  </a:cubicBezTo>
                  <a:cubicBezTo>
                    <a:pt x="1858" y="8050"/>
                    <a:pt x="2310" y="8288"/>
                    <a:pt x="2763" y="8288"/>
                  </a:cubicBezTo>
                  <a:cubicBezTo>
                    <a:pt x="3024" y="8264"/>
                    <a:pt x="3263" y="8193"/>
                    <a:pt x="3477" y="8050"/>
                  </a:cubicBezTo>
                  <a:lnTo>
                    <a:pt x="3477" y="167"/>
                  </a:lnTo>
                  <a:cubicBezTo>
                    <a:pt x="3286" y="48"/>
                    <a:pt x="3072" y="0"/>
                    <a:pt x="2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1788287" y="2288231"/>
              <a:ext cx="118273" cy="283514"/>
            </a:xfrm>
            <a:custGeom>
              <a:avLst/>
              <a:gdLst/>
              <a:ahLst/>
              <a:cxnLst/>
              <a:rect l="l" t="t" r="r" b="b"/>
              <a:pathLst>
                <a:path w="3455" h="8282" extrusionOk="0">
                  <a:moveTo>
                    <a:pt x="1090" y="1789"/>
                  </a:moveTo>
                  <a:cubicBezTo>
                    <a:pt x="1360" y="1789"/>
                    <a:pt x="1627" y="1920"/>
                    <a:pt x="1787" y="2168"/>
                  </a:cubicBezTo>
                  <a:cubicBezTo>
                    <a:pt x="1882" y="2311"/>
                    <a:pt x="1858" y="2501"/>
                    <a:pt x="1716" y="2596"/>
                  </a:cubicBezTo>
                  <a:cubicBezTo>
                    <a:pt x="1668" y="2644"/>
                    <a:pt x="1597" y="2668"/>
                    <a:pt x="1525" y="2668"/>
                  </a:cubicBezTo>
                  <a:cubicBezTo>
                    <a:pt x="1430" y="2644"/>
                    <a:pt x="1335" y="2596"/>
                    <a:pt x="1263" y="2525"/>
                  </a:cubicBezTo>
                  <a:cubicBezTo>
                    <a:pt x="1234" y="2467"/>
                    <a:pt x="1170" y="2436"/>
                    <a:pt x="1104" y="2436"/>
                  </a:cubicBezTo>
                  <a:cubicBezTo>
                    <a:pt x="1060" y="2436"/>
                    <a:pt x="1015" y="2449"/>
                    <a:pt x="977" y="2477"/>
                  </a:cubicBezTo>
                  <a:cubicBezTo>
                    <a:pt x="922" y="2514"/>
                    <a:pt x="857" y="2533"/>
                    <a:pt x="793" y="2533"/>
                  </a:cubicBezTo>
                  <a:cubicBezTo>
                    <a:pt x="691" y="2533"/>
                    <a:pt x="593" y="2485"/>
                    <a:pt x="549" y="2382"/>
                  </a:cubicBezTo>
                  <a:cubicBezTo>
                    <a:pt x="430" y="2239"/>
                    <a:pt x="477" y="2049"/>
                    <a:pt x="620" y="1953"/>
                  </a:cubicBezTo>
                  <a:lnTo>
                    <a:pt x="596" y="1953"/>
                  </a:lnTo>
                  <a:cubicBezTo>
                    <a:pt x="745" y="1842"/>
                    <a:pt x="918" y="1789"/>
                    <a:pt x="1090" y="1789"/>
                  </a:cubicBezTo>
                  <a:close/>
                  <a:moveTo>
                    <a:pt x="1763" y="3406"/>
                  </a:moveTo>
                  <a:cubicBezTo>
                    <a:pt x="1930" y="3430"/>
                    <a:pt x="2049" y="3597"/>
                    <a:pt x="2049" y="3763"/>
                  </a:cubicBezTo>
                  <a:cubicBezTo>
                    <a:pt x="1978" y="4335"/>
                    <a:pt x="1501" y="4763"/>
                    <a:pt x="954" y="4763"/>
                  </a:cubicBezTo>
                  <a:lnTo>
                    <a:pt x="834" y="4763"/>
                  </a:lnTo>
                  <a:lnTo>
                    <a:pt x="834" y="4787"/>
                  </a:lnTo>
                  <a:cubicBezTo>
                    <a:pt x="668" y="4763"/>
                    <a:pt x="525" y="4621"/>
                    <a:pt x="549" y="4430"/>
                  </a:cubicBezTo>
                  <a:cubicBezTo>
                    <a:pt x="571" y="4276"/>
                    <a:pt x="695" y="4142"/>
                    <a:pt x="865" y="4142"/>
                  </a:cubicBezTo>
                  <a:cubicBezTo>
                    <a:pt x="878" y="4142"/>
                    <a:pt x="892" y="4143"/>
                    <a:pt x="906" y="4144"/>
                  </a:cubicBezTo>
                  <a:cubicBezTo>
                    <a:pt x="919" y="4146"/>
                    <a:pt x="933" y="4146"/>
                    <a:pt x="946" y="4146"/>
                  </a:cubicBezTo>
                  <a:cubicBezTo>
                    <a:pt x="1170" y="4146"/>
                    <a:pt x="1384" y="3963"/>
                    <a:pt x="1406" y="3716"/>
                  </a:cubicBezTo>
                  <a:cubicBezTo>
                    <a:pt x="1430" y="3525"/>
                    <a:pt x="1573" y="3406"/>
                    <a:pt x="1763" y="3406"/>
                  </a:cubicBezTo>
                  <a:close/>
                  <a:moveTo>
                    <a:pt x="596" y="1"/>
                  </a:moveTo>
                  <a:cubicBezTo>
                    <a:pt x="382" y="1"/>
                    <a:pt x="191" y="72"/>
                    <a:pt x="1" y="167"/>
                  </a:cubicBezTo>
                  <a:lnTo>
                    <a:pt x="1" y="8002"/>
                  </a:lnTo>
                  <a:cubicBezTo>
                    <a:pt x="246" y="8186"/>
                    <a:pt x="531" y="8281"/>
                    <a:pt x="817" y="8281"/>
                  </a:cubicBezTo>
                  <a:cubicBezTo>
                    <a:pt x="975" y="8281"/>
                    <a:pt x="1134" y="8252"/>
                    <a:pt x="1287" y="8193"/>
                  </a:cubicBezTo>
                  <a:cubicBezTo>
                    <a:pt x="644" y="7240"/>
                    <a:pt x="763" y="5954"/>
                    <a:pt x="1573" y="5145"/>
                  </a:cubicBezTo>
                  <a:cubicBezTo>
                    <a:pt x="2025" y="4668"/>
                    <a:pt x="2644" y="4382"/>
                    <a:pt x="3287" y="4382"/>
                  </a:cubicBezTo>
                  <a:lnTo>
                    <a:pt x="3406" y="4382"/>
                  </a:lnTo>
                  <a:cubicBezTo>
                    <a:pt x="3430" y="4287"/>
                    <a:pt x="3430" y="4216"/>
                    <a:pt x="3454" y="4121"/>
                  </a:cubicBezTo>
                  <a:cubicBezTo>
                    <a:pt x="3454" y="3787"/>
                    <a:pt x="3311" y="3454"/>
                    <a:pt x="3073" y="3216"/>
                  </a:cubicBezTo>
                  <a:cubicBezTo>
                    <a:pt x="3097" y="3096"/>
                    <a:pt x="3121" y="2977"/>
                    <a:pt x="3121" y="2858"/>
                  </a:cubicBezTo>
                  <a:cubicBezTo>
                    <a:pt x="3121" y="2406"/>
                    <a:pt x="2882" y="2001"/>
                    <a:pt x="2501" y="1763"/>
                  </a:cubicBezTo>
                  <a:cubicBezTo>
                    <a:pt x="2501" y="1453"/>
                    <a:pt x="2382" y="1168"/>
                    <a:pt x="2168" y="953"/>
                  </a:cubicBezTo>
                  <a:cubicBezTo>
                    <a:pt x="2049" y="834"/>
                    <a:pt x="1882" y="739"/>
                    <a:pt x="1716" y="691"/>
                  </a:cubicBezTo>
                  <a:cubicBezTo>
                    <a:pt x="1501" y="263"/>
                    <a:pt x="1073"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1816016" y="2460215"/>
              <a:ext cx="173148" cy="117452"/>
            </a:xfrm>
            <a:custGeom>
              <a:avLst/>
              <a:gdLst/>
              <a:ahLst/>
              <a:cxnLst/>
              <a:rect l="l" t="t" r="r" b="b"/>
              <a:pathLst>
                <a:path w="5058" h="3431" extrusionOk="0">
                  <a:moveTo>
                    <a:pt x="2554" y="1"/>
                  </a:moveTo>
                  <a:cubicBezTo>
                    <a:pt x="2536" y="1"/>
                    <a:pt x="2519" y="1"/>
                    <a:pt x="2501" y="1"/>
                  </a:cubicBezTo>
                  <a:cubicBezTo>
                    <a:pt x="620" y="1"/>
                    <a:pt x="1" y="2526"/>
                    <a:pt x="1644" y="3431"/>
                  </a:cubicBezTo>
                  <a:lnTo>
                    <a:pt x="3406" y="3431"/>
                  </a:lnTo>
                  <a:cubicBezTo>
                    <a:pt x="5058" y="2511"/>
                    <a:pt x="4418" y="1"/>
                    <a:pt x="2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1877155" y="2599644"/>
              <a:ext cx="49774" cy="54875"/>
            </a:xfrm>
            <a:custGeom>
              <a:avLst/>
              <a:gdLst/>
              <a:ahLst/>
              <a:cxnLst/>
              <a:rect l="l" t="t" r="r" b="b"/>
              <a:pathLst>
                <a:path w="1454" h="1603" extrusionOk="0">
                  <a:moveTo>
                    <a:pt x="1" y="1"/>
                  </a:moveTo>
                  <a:cubicBezTo>
                    <a:pt x="48" y="239"/>
                    <a:pt x="191" y="429"/>
                    <a:pt x="429" y="548"/>
                  </a:cubicBezTo>
                  <a:lnTo>
                    <a:pt x="429" y="1334"/>
                  </a:lnTo>
                  <a:cubicBezTo>
                    <a:pt x="441" y="1513"/>
                    <a:pt x="584" y="1602"/>
                    <a:pt x="730" y="1602"/>
                  </a:cubicBezTo>
                  <a:cubicBezTo>
                    <a:pt x="876" y="1602"/>
                    <a:pt x="1025" y="1513"/>
                    <a:pt x="1049" y="1334"/>
                  </a:cubicBezTo>
                  <a:lnTo>
                    <a:pt x="1049" y="548"/>
                  </a:lnTo>
                  <a:cubicBezTo>
                    <a:pt x="1263" y="453"/>
                    <a:pt x="1430" y="239"/>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38"/>
          <p:cNvGrpSpPr/>
          <p:nvPr/>
        </p:nvGrpSpPr>
        <p:grpSpPr>
          <a:xfrm>
            <a:off x="1306561" y="2562674"/>
            <a:ext cx="372621" cy="329385"/>
            <a:chOff x="3994298" y="2306991"/>
            <a:chExt cx="372621" cy="329385"/>
          </a:xfrm>
        </p:grpSpPr>
        <p:sp>
          <p:nvSpPr>
            <p:cNvPr id="1330" name="Google Shape;1330;p38"/>
            <p:cNvSpPr/>
            <p:nvPr/>
          </p:nvSpPr>
          <p:spPr>
            <a:xfrm>
              <a:off x="3994298" y="2306991"/>
              <a:ext cx="265815" cy="329385"/>
            </a:xfrm>
            <a:custGeom>
              <a:avLst/>
              <a:gdLst/>
              <a:ahLst/>
              <a:cxnLst/>
              <a:rect l="l" t="t" r="r" b="b"/>
              <a:pathLst>
                <a:path w="7765" h="9622" extrusionOk="0">
                  <a:moveTo>
                    <a:pt x="5097" y="0"/>
                  </a:moveTo>
                  <a:cubicBezTo>
                    <a:pt x="4097" y="0"/>
                    <a:pt x="2835" y="358"/>
                    <a:pt x="2120" y="1072"/>
                  </a:cubicBezTo>
                  <a:cubicBezTo>
                    <a:pt x="1430" y="1763"/>
                    <a:pt x="1025" y="2715"/>
                    <a:pt x="1025" y="3692"/>
                  </a:cubicBezTo>
                  <a:cubicBezTo>
                    <a:pt x="1025" y="3954"/>
                    <a:pt x="977" y="4192"/>
                    <a:pt x="858" y="4406"/>
                  </a:cubicBezTo>
                  <a:lnTo>
                    <a:pt x="239" y="5597"/>
                  </a:lnTo>
                  <a:cubicBezTo>
                    <a:pt x="1" y="6002"/>
                    <a:pt x="311" y="6502"/>
                    <a:pt x="763" y="6502"/>
                  </a:cubicBezTo>
                  <a:lnTo>
                    <a:pt x="1025" y="6502"/>
                  </a:lnTo>
                  <a:lnTo>
                    <a:pt x="1025" y="7454"/>
                  </a:lnTo>
                  <a:cubicBezTo>
                    <a:pt x="1025" y="8026"/>
                    <a:pt x="1501" y="8502"/>
                    <a:pt x="2049" y="8502"/>
                  </a:cubicBezTo>
                  <a:lnTo>
                    <a:pt x="2716" y="8502"/>
                  </a:lnTo>
                  <a:lnTo>
                    <a:pt x="2716" y="8764"/>
                  </a:lnTo>
                  <a:cubicBezTo>
                    <a:pt x="2740" y="9240"/>
                    <a:pt x="3121" y="9621"/>
                    <a:pt x="3573" y="9621"/>
                  </a:cubicBezTo>
                  <a:lnTo>
                    <a:pt x="6836" y="9621"/>
                  </a:lnTo>
                  <a:cubicBezTo>
                    <a:pt x="7312" y="9621"/>
                    <a:pt x="7693" y="9240"/>
                    <a:pt x="7693" y="8764"/>
                  </a:cubicBezTo>
                  <a:lnTo>
                    <a:pt x="7693" y="8145"/>
                  </a:lnTo>
                  <a:cubicBezTo>
                    <a:pt x="7693" y="7835"/>
                    <a:pt x="7717" y="7550"/>
                    <a:pt x="7764" y="7240"/>
                  </a:cubicBezTo>
                  <a:cubicBezTo>
                    <a:pt x="6002" y="7073"/>
                    <a:pt x="4669" y="5573"/>
                    <a:pt x="4669" y="3811"/>
                  </a:cubicBezTo>
                  <a:cubicBezTo>
                    <a:pt x="4669" y="2334"/>
                    <a:pt x="5597" y="1024"/>
                    <a:pt x="7002" y="548"/>
                  </a:cubicBezTo>
                  <a:cubicBezTo>
                    <a:pt x="6431" y="191"/>
                    <a:pt x="5764" y="0"/>
                    <a:pt x="5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4141053" y="2341223"/>
              <a:ext cx="225866" cy="193003"/>
            </a:xfrm>
            <a:custGeom>
              <a:avLst/>
              <a:gdLst/>
              <a:ahLst/>
              <a:cxnLst/>
              <a:rect l="l" t="t" r="r" b="b"/>
              <a:pathLst>
                <a:path w="6598" h="5638" extrusionOk="0">
                  <a:moveTo>
                    <a:pt x="3839" y="1085"/>
                  </a:moveTo>
                  <a:cubicBezTo>
                    <a:pt x="4065" y="1085"/>
                    <a:pt x="4287" y="1318"/>
                    <a:pt x="4097" y="1572"/>
                  </a:cubicBezTo>
                  <a:lnTo>
                    <a:pt x="3573" y="2501"/>
                  </a:lnTo>
                  <a:lnTo>
                    <a:pt x="4501" y="2501"/>
                  </a:lnTo>
                  <a:cubicBezTo>
                    <a:pt x="4512" y="2500"/>
                    <a:pt x="4522" y="2500"/>
                    <a:pt x="4532" y="2500"/>
                  </a:cubicBezTo>
                  <a:cubicBezTo>
                    <a:pt x="4776" y="2500"/>
                    <a:pt x="4925" y="2771"/>
                    <a:pt x="4787" y="2977"/>
                  </a:cubicBezTo>
                  <a:lnTo>
                    <a:pt x="4001" y="4359"/>
                  </a:lnTo>
                  <a:cubicBezTo>
                    <a:pt x="3960" y="4441"/>
                    <a:pt x="3883" y="4506"/>
                    <a:pt x="3785" y="4506"/>
                  </a:cubicBezTo>
                  <a:cubicBezTo>
                    <a:pt x="3770" y="4506"/>
                    <a:pt x="3755" y="4505"/>
                    <a:pt x="3739" y="4501"/>
                  </a:cubicBezTo>
                  <a:cubicBezTo>
                    <a:pt x="3668" y="4501"/>
                    <a:pt x="3620" y="4501"/>
                    <a:pt x="3573" y="4478"/>
                  </a:cubicBezTo>
                  <a:cubicBezTo>
                    <a:pt x="3430" y="4382"/>
                    <a:pt x="3382" y="4192"/>
                    <a:pt x="3454" y="4049"/>
                  </a:cubicBezTo>
                  <a:lnTo>
                    <a:pt x="3978" y="3144"/>
                  </a:lnTo>
                  <a:lnTo>
                    <a:pt x="3049" y="3144"/>
                  </a:lnTo>
                  <a:cubicBezTo>
                    <a:pt x="2811" y="3144"/>
                    <a:pt x="2644" y="2882"/>
                    <a:pt x="2763" y="2692"/>
                  </a:cubicBezTo>
                  <a:lnTo>
                    <a:pt x="3549" y="1287"/>
                  </a:lnTo>
                  <a:cubicBezTo>
                    <a:pt x="3612" y="1144"/>
                    <a:pt x="3726" y="1085"/>
                    <a:pt x="3839" y="1085"/>
                  </a:cubicBezTo>
                  <a:close/>
                  <a:moveTo>
                    <a:pt x="3763" y="1"/>
                  </a:moveTo>
                  <a:cubicBezTo>
                    <a:pt x="1263" y="1"/>
                    <a:pt x="1" y="3025"/>
                    <a:pt x="1787" y="4811"/>
                  </a:cubicBezTo>
                  <a:cubicBezTo>
                    <a:pt x="2357" y="5381"/>
                    <a:pt x="3059" y="5637"/>
                    <a:pt x="3749" y="5637"/>
                  </a:cubicBezTo>
                  <a:cubicBezTo>
                    <a:pt x="5192" y="5637"/>
                    <a:pt x="6581" y="4518"/>
                    <a:pt x="6597" y="2811"/>
                  </a:cubicBezTo>
                  <a:cubicBezTo>
                    <a:pt x="6597" y="1263"/>
                    <a:pt x="5335" y="1"/>
                    <a:pt x="3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38"/>
          <p:cNvGrpSpPr/>
          <p:nvPr/>
        </p:nvGrpSpPr>
        <p:grpSpPr>
          <a:xfrm>
            <a:off x="6795286" y="1501395"/>
            <a:ext cx="370978" cy="361187"/>
            <a:chOff x="3204349" y="4054012"/>
            <a:chExt cx="370978" cy="361187"/>
          </a:xfrm>
        </p:grpSpPr>
        <p:sp>
          <p:nvSpPr>
            <p:cNvPr id="1333" name="Google Shape;1333;p38"/>
            <p:cNvSpPr/>
            <p:nvPr/>
          </p:nvSpPr>
          <p:spPr>
            <a:xfrm>
              <a:off x="3204349" y="4054012"/>
              <a:ext cx="118239" cy="279645"/>
            </a:xfrm>
            <a:custGeom>
              <a:avLst/>
              <a:gdLst/>
              <a:ahLst/>
              <a:cxnLst/>
              <a:rect l="l" t="t" r="r" b="b"/>
              <a:pathLst>
                <a:path w="3454" h="8169" extrusionOk="0">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3451371" y="4303464"/>
              <a:ext cx="41627" cy="35568"/>
            </a:xfrm>
            <a:custGeom>
              <a:avLst/>
              <a:gdLst/>
              <a:ahLst/>
              <a:cxnLst/>
              <a:rect l="l" t="t" r="r" b="b"/>
              <a:pathLst>
                <a:path w="1216" h="1039" extrusionOk="0">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3381263" y="4227639"/>
              <a:ext cx="194064" cy="187560"/>
            </a:xfrm>
            <a:custGeom>
              <a:avLst/>
              <a:gdLst/>
              <a:ahLst/>
              <a:cxnLst/>
              <a:rect l="l" t="t" r="r" b="b"/>
              <a:pathLst>
                <a:path w="5669" h="5479" extrusionOk="0">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3343744" y="4054012"/>
              <a:ext cx="114987" cy="278036"/>
            </a:xfrm>
            <a:custGeom>
              <a:avLst/>
              <a:gdLst/>
              <a:ahLst/>
              <a:cxnLst/>
              <a:rect l="l" t="t" r="r" b="b"/>
              <a:pathLst>
                <a:path w="3359" h="8122" extrusionOk="0">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147" name="Rectangle 14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48" name="Rectangle 14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49" name="Picture 2" descr="Mathematic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815" y="1455805"/>
            <a:ext cx="654611" cy="52275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4" descr="Sound On Icon Glyph - Icon Shop - Download free icons for commercial 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105" y="3573506"/>
            <a:ext cx="449735" cy="44973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p:spPr>
      </p:pic>
    </p:spTree>
    <p:extLst>
      <p:ext uri="{BB962C8B-B14F-4D97-AF65-F5344CB8AC3E}">
        <p14:creationId xmlns:p14="http://schemas.microsoft.com/office/powerpoint/2010/main" val="4860066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Box 13"/>
          <p:cNvSpPr txBox="1"/>
          <p:nvPr/>
        </p:nvSpPr>
        <p:spPr>
          <a:xfrm>
            <a:off x="260511" y="794850"/>
            <a:ext cx="4939559" cy="477054"/>
          </a:xfrm>
          <a:prstGeom prst="rect">
            <a:avLst/>
          </a:prstGeom>
          <a:noFill/>
        </p:spPr>
        <p:txBody>
          <a:bodyPr wrap="square" rtlCol="1">
            <a:spAutoFit/>
          </a:bodyPr>
          <a:lstStyle/>
          <a:p>
            <a:r>
              <a:rPr lang="en-US" sz="2500" b="1" dirty="0">
                <a:solidFill>
                  <a:schemeClr val="dk1"/>
                </a:solidFill>
                <a:latin typeface="Fira Sans Extra Condensed"/>
                <a:ea typeface="Fira Sans Extra Condensed"/>
                <a:cs typeface="Fira Sans Extra Condensed"/>
                <a:sym typeface="Fira Sans Extra Condensed"/>
              </a:rPr>
              <a:t>Record and split by threshold</a:t>
            </a:r>
          </a:p>
        </p:txBody>
      </p:sp>
      <p:sp>
        <p:nvSpPr>
          <p:cNvPr id="15" name="TextBox 14"/>
          <p:cNvSpPr txBox="1"/>
          <p:nvPr/>
        </p:nvSpPr>
        <p:spPr>
          <a:xfrm>
            <a:off x="581023" y="1347617"/>
            <a:ext cx="4298534" cy="523220"/>
          </a:xfrm>
          <a:prstGeom prst="rect">
            <a:avLst/>
          </a:prstGeom>
          <a:noFill/>
        </p:spPr>
        <p:txBody>
          <a:bodyPr wrap="square" rtlCol="0">
            <a:spAutoFit/>
          </a:bodyPr>
          <a:lstStyle/>
          <a:p>
            <a:pPr algn="just"/>
            <a:r>
              <a:rPr lang="en-US" dirty="0" smtClean="0"/>
              <a:t>mathematical method gets </a:t>
            </a:r>
            <a:r>
              <a:rPr lang="en-US" dirty="0"/>
              <a:t>only blinks </a:t>
            </a:r>
            <a:r>
              <a:rPr lang="en-US" dirty="0" smtClean="0"/>
              <a:t>and discards </a:t>
            </a:r>
            <a:r>
              <a:rPr lang="en-US" dirty="0"/>
              <a:t>anything </a:t>
            </a:r>
            <a:r>
              <a:rPr lang="en-US" dirty="0" smtClean="0"/>
              <a:t>else.</a:t>
            </a: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514" y="2884690"/>
            <a:ext cx="7597211" cy="176345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150" y="814871"/>
            <a:ext cx="3114675" cy="1793594"/>
          </a:xfrm>
          <a:prstGeom prst="rect">
            <a:avLst/>
          </a:prstGeom>
        </p:spPr>
      </p:pic>
      <p:sp>
        <p:nvSpPr>
          <p:cNvPr id="19" name="TextBox 18"/>
          <p:cNvSpPr txBox="1"/>
          <p:nvPr/>
        </p:nvSpPr>
        <p:spPr>
          <a:xfrm>
            <a:off x="4256962" y="4648147"/>
            <a:ext cx="1444240" cy="276999"/>
          </a:xfrm>
          <a:prstGeom prst="rect">
            <a:avLst/>
          </a:prstGeom>
          <a:noFill/>
        </p:spPr>
        <p:txBody>
          <a:bodyPr wrap="square" rtlCol="0">
            <a:spAutoFit/>
          </a:bodyPr>
          <a:lstStyle/>
          <a:p>
            <a:r>
              <a:rPr lang="en-US" sz="1200" dirty="0" smtClean="0"/>
              <a:t>Time (s)</a:t>
            </a:r>
            <a:endParaRPr lang="en-US" sz="1200" dirty="0"/>
          </a:p>
        </p:txBody>
      </p:sp>
      <p:sp>
        <p:nvSpPr>
          <p:cNvPr id="20" name="TextBox 19"/>
          <p:cNvSpPr txBox="1"/>
          <p:nvPr/>
        </p:nvSpPr>
        <p:spPr>
          <a:xfrm rot="16200000">
            <a:off x="-585546" y="2726959"/>
            <a:ext cx="2512463" cy="276999"/>
          </a:xfrm>
          <a:prstGeom prst="rect">
            <a:avLst/>
          </a:prstGeom>
          <a:noFill/>
        </p:spPr>
        <p:txBody>
          <a:bodyPr wrap="square" rtlCol="0">
            <a:spAutoFit/>
          </a:bodyPr>
          <a:lstStyle/>
          <a:p>
            <a:pPr fontAlgn="base"/>
            <a:r>
              <a:rPr lang="en-US" sz="1200" dirty="0" smtClean="0"/>
              <a:t>Volt (µv)</a:t>
            </a:r>
            <a:endParaRPr lang="en-US" sz="1200" dirty="0"/>
          </a:p>
        </p:txBody>
      </p:sp>
    </p:spTree>
    <p:extLst>
      <p:ext uri="{BB962C8B-B14F-4D97-AF65-F5344CB8AC3E}">
        <p14:creationId xmlns:p14="http://schemas.microsoft.com/office/powerpoint/2010/main" val="27064233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Box 10"/>
          <p:cNvSpPr txBox="1"/>
          <p:nvPr/>
        </p:nvSpPr>
        <p:spPr>
          <a:xfrm>
            <a:off x="581024" y="931278"/>
            <a:ext cx="4939559" cy="477054"/>
          </a:xfrm>
          <a:prstGeom prst="rect">
            <a:avLst/>
          </a:prstGeom>
          <a:noFill/>
        </p:spPr>
        <p:txBody>
          <a:bodyPr wrap="square" rtlCol="1">
            <a:spAutoFit/>
          </a:bodyPr>
          <a:lstStyle/>
          <a:p>
            <a:r>
              <a:rPr lang="en-US" sz="2500" b="1" dirty="0" smtClean="0">
                <a:solidFill>
                  <a:schemeClr val="dk1"/>
                </a:solidFill>
                <a:latin typeface="Fira Sans Extra Condensed"/>
                <a:ea typeface="Fira Sans Extra Condensed"/>
                <a:cs typeface="Fira Sans Extra Condensed"/>
                <a:sym typeface="Fira Sans Extra Condensed"/>
              </a:rPr>
              <a:t>Steps to split:</a:t>
            </a:r>
            <a:endParaRPr lang="en-US" sz="2500" b="1" dirty="0">
              <a:solidFill>
                <a:schemeClr val="dk1"/>
              </a:solidFill>
              <a:latin typeface="Fira Sans Extra Condensed"/>
              <a:ea typeface="Fira Sans Extra Condensed"/>
              <a:cs typeface="Fira Sans Extra Condensed"/>
              <a:sym typeface="Fira Sans Extra Condensed"/>
            </a:endParaRPr>
          </a:p>
        </p:txBody>
      </p:sp>
      <p:sp>
        <p:nvSpPr>
          <p:cNvPr id="12" name="TextBox 11"/>
          <p:cNvSpPr txBox="1"/>
          <p:nvPr/>
        </p:nvSpPr>
        <p:spPr>
          <a:xfrm>
            <a:off x="901536" y="1538242"/>
            <a:ext cx="4298534" cy="338554"/>
          </a:xfrm>
          <a:prstGeom prst="rect">
            <a:avLst/>
          </a:prstGeom>
          <a:noFill/>
        </p:spPr>
        <p:txBody>
          <a:bodyPr wrap="square" rtlCol="0">
            <a:spAutoFit/>
          </a:bodyPr>
          <a:lstStyle/>
          <a:p>
            <a:pPr marL="342900" indent="-342900" algn="just">
              <a:buFont typeface="+mj-lt"/>
              <a:buAutoNum type="arabicPeriod"/>
            </a:pPr>
            <a:r>
              <a:rPr lang="en-US" sz="1600" dirty="0" smtClean="0"/>
              <a:t>Get </a:t>
            </a:r>
            <a:r>
              <a:rPr lang="en-US" sz="1600" dirty="0"/>
              <a:t>the absolute </a:t>
            </a:r>
            <a:r>
              <a:rPr lang="en-US" sz="1600" dirty="0" smtClean="0"/>
              <a:t>:</a:t>
            </a:r>
            <a:endParaRPr lang="en-US" sz="16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709" y="2092812"/>
            <a:ext cx="6964822" cy="2891968"/>
          </a:xfrm>
          <a:prstGeom prst="rect">
            <a:avLst/>
          </a:prstGeom>
        </p:spPr>
      </p:pic>
    </p:spTree>
    <p:extLst>
      <p:ext uri="{BB962C8B-B14F-4D97-AF65-F5344CB8AC3E}">
        <p14:creationId xmlns:p14="http://schemas.microsoft.com/office/powerpoint/2010/main" val="11827505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TextBox 8"/>
          <p:cNvSpPr txBox="1"/>
          <p:nvPr/>
        </p:nvSpPr>
        <p:spPr>
          <a:xfrm>
            <a:off x="581024" y="931278"/>
            <a:ext cx="4939559" cy="477054"/>
          </a:xfrm>
          <a:prstGeom prst="rect">
            <a:avLst/>
          </a:prstGeom>
          <a:noFill/>
        </p:spPr>
        <p:txBody>
          <a:bodyPr wrap="square" rtlCol="1">
            <a:spAutoFit/>
          </a:bodyPr>
          <a:lstStyle/>
          <a:p>
            <a:r>
              <a:rPr lang="en-US" sz="2500" b="1" dirty="0" smtClean="0">
                <a:solidFill>
                  <a:schemeClr val="dk1"/>
                </a:solidFill>
                <a:latin typeface="Fira Sans Extra Condensed"/>
                <a:ea typeface="Fira Sans Extra Condensed"/>
                <a:cs typeface="Fira Sans Extra Condensed"/>
                <a:sym typeface="Fira Sans Extra Condensed"/>
              </a:rPr>
              <a:t>Steps to split:</a:t>
            </a:r>
            <a:endParaRPr lang="en-US" sz="2500" b="1" dirty="0">
              <a:solidFill>
                <a:schemeClr val="dk1"/>
              </a:solidFill>
              <a:latin typeface="Fira Sans Extra Condensed"/>
              <a:ea typeface="Fira Sans Extra Condensed"/>
              <a:cs typeface="Fira Sans Extra Condensed"/>
              <a:sym typeface="Fira Sans Extra Condensed"/>
            </a:endParaRPr>
          </a:p>
        </p:txBody>
      </p:sp>
      <p:sp>
        <p:nvSpPr>
          <p:cNvPr id="10" name="TextBox 9"/>
          <p:cNvSpPr txBox="1"/>
          <p:nvPr/>
        </p:nvSpPr>
        <p:spPr>
          <a:xfrm>
            <a:off x="901536" y="1538242"/>
            <a:ext cx="4298534" cy="338554"/>
          </a:xfrm>
          <a:prstGeom prst="rect">
            <a:avLst/>
          </a:prstGeom>
          <a:noFill/>
        </p:spPr>
        <p:txBody>
          <a:bodyPr wrap="square" rtlCol="0">
            <a:spAutoFit/>
          </a:bodyPr>
          <a:lstStyle/>
          <a:p>
            <a:pPr algn="just"/>
            <a:r>
              <a:rPr lang="en-US" sz="1600" b="1" dirty="0" smtClean="0"/>
              <a:t>2.   Clean </a:t>
            </a:r>
            <a:r>
              <a:rPr lang="en-US" sz="1600" b="1" dirty="0"/>
              <a:t>the </a:t>
            </a:r>
            <a:r>
              <a:rPr lang="en-US" sz="1600" b="1" dirty="0" smtClean="0"/>
              <a:t>signal:</a:t>
            </a:r>
            <a:endParaRPr lang="en-US" sz="1600" b="1"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217" y="2137675"/>
            <a:ext cx="7239028" cy="3005825"/>
          </a:xfrm>
          <a:prstGeom prst="rect">
            <a:avLst/>
          </a:prstGeom>
        </p:spPr>
      </p:pic>
    </p:spTree>
    <p:extLst>
      <p:ext uri="{BB962C8B-B14F-4D97-AF65-F5344CB8AC3E}">
        <p14:creationId xmlns:p14="http://schemas.microsoft.com/office/powerpoint/2010/main" val="34016223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Box 10"/>
          <p:cNvSpPr txBox="1"/>
          <p:nvPr/>
        </p:nvSpPr>
        <p:spPr>
          <a:xfrm>
            <a:off x="581024" y="931278"/>
            <a:ext cx="4939559" cy="477054"/>
          </a:xfrm>
          <a:prstGeom prst="rect">
            <a:avLst/>
          </a:prstGeom>
          <a:noFill/>
        </p:spPr>
        <p:txBody>
          <a:bodyPr wrap="square" rtlCol="1">
            <a:spAutoFit/>
          </a:bodyPr>
          <a:lstStyle/>
          <a:p>
            <a:r>
              <a:rPr lang="en-US" sz="2500" b="1" dirty="0" smtClean="0">
                <a:solidFill>
                  <a:schemeClr val="dk1"/>
                </a:solidFill>
                <a:latin typeface="Fira Sans Extra Condensed"/>
                <a:ea typeface="Fira Sans Extra Condensed"/>
                <a:cs typeface="Fira Sans Extra Condensed"/>
                <a:sym typeface="Fira Sans Extra Condensed"/>
              </a:rPr>
              <a:t>Steps to split:</a:t>
            </a:r>
            <a:endParaRPr lang="en-US" sz="2500" b="1" dirty="0">
              <a:solidFill>
                <a:schemeClr val="dk1"/>
              </a:solidFill>
              <a:latin typeface="Fira Sans Extra Condensed"/>
              <a:ea typeface="Fira Sans Extra Condensed"/>
              <a:cs typeface="Fira Sans Extra Condensed"/>
              <a:sym typeface="Fira Sans Extra Condensed"/>
            </a:endParaRPr>
          </a:p>
        </p:txBody>
      </p:sp>
      <p:sp>
        <p:nvSpPr>
          <p:cNvPr id="12" name="TextBox 11"/>
          <p:cNvSpPr txBox="1"/>
          <p:nvPr/>
        </p:nvSpPr>
        <p:spPr>
          <a:xfrm>
            <a:off x="901535" y="1538242"/>
            <a:ext cx="4892513" cy="338554"/>
          </a:xfrm>
          <a:prstGeom prst="rect">
            <a:avLst/>
          </a:prstGeom>
          <a:noFill/>
        </p:spPr>
        <p:txBody>
          <a:bodyPr wrap="square" rtlCol="0">
            <a:spAutoFit/>
          </a:bodyPr>
          <a:lstStyle/>
          <a:p>
            <a:pPr algn="just"/>
            <a:r>
              <a:rPr lang="en-US" sz="1600" b="1" dirty="0" smtClean="0"/>
              <a:t>3.  Detect </a:t>
            </a:r>
            <a:r>
              <a:rPr lang="en-US" sz="1600" b="1" dirty="0"/>
              <a:t>the threshold of eye blinks peeks:</a:t>
            </a:r>
          </a:p>
        </p:txBody>
      </p:sp>
      <p:sp>
        <p:nvSpPr>
          <p:cNvPr id="13" name="TextBox 12"/>
          <p:cNvSpPr txBox="1"/>
          <p:nvPr/>
        </p:nvSpPr>
        <p:spPr>
          <a:xfrm>
            <a:off x="1418602" y="1852817"/>
            <a:ext cx="6067514" cy="160043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 our first code we tried find the peek point using normal for loop</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smtClean="0"/>
              <a:t>Then we found python library called </a:t>
            </a:r>
            <a:r>
              <a:rPr lang="en-US" b="1" u="sng" dirty="0" err="1" smtClean="0"/>
              <a:t>Nerokit</a:t>
            </a:r>
            <a:r>
              <a:rPr lang="en-US" b="1" u="sng" dirty="0" smtClean="0"/>
              <a:t> 2</a:t>
            </a:r>
            <a:endParaRPr lang="en-US" b="1" u="sng"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2112" y="1033712"/>
            <a:ext cx="880217" cy="1979360"/>
          </a:xfrm>
          <a:prstGeom prst="rect">
            <a:avLst/>
          </a:prstGeom>
        </p:spPr>
      </p:pic>
      <p:pic>
        <p:nvPicPr>
          <p:cNvPr id="16" name="Picture 2" descr="xxxxxxxxxxxxxxxxxxxxxxxxxx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474681"/>
            <a:ext cx="6768269" cy="153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89794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Box 9"/>
          <p:cNvSpPr txBox="1"/>
          <p:nvPr/>
        </p:nvSpPr>
        <p:spPr>
          <a:xfrm>
            <a:off x="581024" y="931278"/>
            <a:ext cx="4939559" cy="477054"/>
          </a:xfrm>
          <a:prstGeom prst="rect">
            <a:avLst/>
          </a:prstGeom>
          <a:noFill/>
        </p:spPr>
        <p:txBody>
          <a:bodyPr wrap="square" rtlCol="1">
            <a:spAutoFit/>
          </a:bodyPr>
          <a:lstStyle/>
          <a:p>
            <a:r>
              <a:rPr lang="en-US" sz="2500" b="1" dirty="0" smtClean="0">
                <a:solidFill>
                  <a:schemeClr val="dk1"/>
                </a:solidFill>
                <a:latin typeface="Fira Sans Extra Condensed"/>
                <a:ea typeface="Fira Sans Extra Condensed"/>
                <a:cs typeface="Fira Sans Extra Condensed"/>
                <a:sym typeface="Fira Sans Extra Condensed"/>
              </a:rPr>
              <a:t>Steps to split:</a:t>
            </a:r>
            <a:endParaRPr lang="en-US" sz="2500" b="1" dirty="0">
              <a:solidFill>
                <a:schemeClr val="dk1"/>
              </a:solidFill>
              <a:latin typeface="Fira Sans Extra Condensed"/>
              <a:ea typeface="Fira Sans Extra Condensed"/>
              <a:cs typeface="Fira Sans Extra Condensed"/>
              <a:sym typeface="Fira Sans Extra Condensed"/>
            </a:endParaRPr>
          </a:p>
        </p:txBody>
      </p:sp>
      <p:sp>
        <p:nvSpPr>
          <p:cNvPr id="14" name="TextBox 13"/>
          <p:cNvSpPr txBox="1"/>
          <p:nvPr/>
        </p:nvSpPr>
        <p:spPr>
          <a:xfrm>
            <a:off x="901535" y="1538242"/>
            <a:ext cx="4892513" cy="338554"/>
          </a:xfrm>
          <a:prstGeom prst="rect">
            <a:avLst/>
          </a:prstGeom>
          <a:noFill/>
        </p:spPr>
        <p:txBody>
          <a:bodyPr wrap="square" rtlCol="0">
            <a:spAutoFit/>
          </a:bodyPr>
          <a:lstStyle/>
          <a:p>
            <a:pPr algn="just"/>
            <a:r>
              <a:rPr lang="en-US" sz="1600" b="1" dirty="0" smtClean="0"/>
              <a:t>4.  Get </a:t>
            </a:r>
            <a:r>
              <a:rPr lang="en-US" sz="1600" b="1" dirty="0"/>
              <a:t>the original blink data :</a:t>
            </a:r>
          </a:p>
        </p:txBody>
      </p:sp>
      <p:pic>
        <p:nvPicPr>
          <p:cNvPr id="17" name="Picture 2" descr="hjjhhhh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07" y="2006706"/>
            <a:ext cx="4777353" cy="2095275"/>
          </a:xfrm>
          <a:prstGeom prst="rect">
            <a:avLst/>
          </a:prstGeom>
          <a:noFill/>
          <a:extLst>
            <a:ext uri="{909E8E84-426E-40DD-AFC4-6F175D3DCCD1}">
              <a14:hiddenFill xmlns:a14="http://schemas.microsoft.com/office/drawing/2010/main">
                <a:solidFill>
                  <a:srgbClr val="FFFFFF"/>
                </a:solidFill>
              </a14:hiddenFill>
            </a:ext>
          </a:extLst>
        </p:spPr>
      </p:pic>
      <p:sp>
        <p:nvSpPr>
          <p:cNvPr id="3" name="Notched Right Arrow 2"/>
          <p:cNvSpPr/>
          <p:nvPr/>
        </p:nvSpPr>
        <p:spPr>
          <a:xfrm>
            <a:off x="5112592" y="3054343"/>
            <a:ext cx="476143" cy="12192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2835"/>
          <a:stretch/>
        </p:blipFill>
        <p:spPr>
          <a:xfrm>
            <a:off x="5642075" y="2006707"/>
            <a:ext cx="3387625" cy="2095274"/>
          </a:xfrm>
          <a:prstGeom prst="rect">
            <a:avLst/>
          </a:prstGeom>
        </p:spPr>
      </p:pic>
    </p:spTree>
    <p:extLst>
      <p:ext uri="{BB962C8B-B14F-4D97-AF65-F5344CB8AC3E}">
        <p14:creationId xmlns:p14="http://schemas.microsoft.com/office/powerpoint/2010/main" val="12904790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14362"/>
          </a:xfrm>
          <a:solidFill>
            <a:schemeClr val="tx2"/>
          </a:solidFill>
          <a:ln>
            <a:solidFill>
              <a:schemeClr val="accent1"/>
            </a:solidFill>
          </a:ln>
        </p:spPr>
        <p:txBody>
          <a:bodyPr>
            <a:normAutofit/>
          </a:bodyPr>
          <a:lstStyle/>
          <a:p>
            <a:pPr algn="l"/>
            <a:r>
              <a:rPr lang="en-US" dirty="0" smtClean="0">
                <a:solidFill>
                  <a:schemeClr val="tx2"/>
                </a:solidFill>
              </a:rPr>
              <a:t>0</a:t>
            </a:r>
            <a:endParaRPr lang="ar-EG" dirty="0">
              <a:solidFill>
                <a:schemeClr val="tx2"/>
              </a:solidFill>
            </a:endParaRPr>
          </a:p>
        </p:txBody>
      </p:sp>
      <p:sp>
        <p:nvSpPr>
          <p:cNvPr id="48" name="Rectangle 4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0" y="13559"/>
            <a:ext cx="4697120"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Eye Blinking&amp; Automation</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TextBox 8"/>
          <p:cNvSpPr txBox="1"/>
          <p:nvPr/>
        </p:nvSpPr>
        <p:spPr>
          <a:xfrm>
            <a:off x="397289" y="878830"/>
            <a:ext cx="7136986" cy="477054"/>
          </a:xfrm>
          <a:prstGeom prst="rect">
            <a:avLst/>
          </a:prstGeom>
          <a:noFill/>
        </p:spPr>
        <p:txBody>
          <a:bodyPr wrap="square" rtlCol="1">
            <a:spAutoFit/>
          </a:bodyPr>
          <a:lstStyle/>
          <a:p>
            <a:r>
              <a:rPr lang="en-US" sz="2500" b="1" dirty="0" smtClean="0">
                <a:solidFill>
                  <a:schemeClr val="dk1"/>
                </a:solidFill>
                <a:latin typeface="Fira Sans Extra Condensed"/>
                <a:ea typeface="Fira Sans Extra Condensed"/>
                <a:cs typeface="Fira Sans Extra Condensed"/>
                <a:sym typeface="Fira Sans Extra Condensed"/>
              </a:rPr>
              <a:t>2.  Record </a:t>
            </a:r>
            <a:r>
              <a:rPr lang="en-US" sz="2500" b="1" dirty="0">
                <a:solidFill>
                  <a:schemeClr val="dk1"/>
                </a:solidFill>
                <a:latin typeface="Fira Sans Extra Condensed"/>
                <a:ea typeface="Fira Sans Extra Condensed"/>
                <a:cs typeface="Fira Sans Extra Condensed"/>
                <a:sym typeface="Fira Sans Extra Condensed"/>
              </a:rPr>
              <a:t>and split by sound indicator</a:t>
            </a:r>
          </a:p>
        </p:txBody>
      </p:sp>
      <p:sp>
        <p:nvSpPr>
          <p:cNvPr id="3" name="TextBox 2"/>
          <p:cNvSpPr txBox="1"/>
          <p:nvPr/>
        </p:nvSpPr>
        <p:spPr>
          <a:xfrm>
            <a:off x="613923" y="1771650"/>
            <a:ext cx="8615801" cy="1077218"/>
          </a:xfrm>
          <a:prstGeom prst="rect">
            <a:avLst/>
          </a:prstGeom>
          <a:noFill/>
        </p:spPr>
        <p:txBody>
          <a:bodyPr wrap="square" rtlCol="0">
            <a:spAutoFit/>
          </a:bodyPr>
          <a:lstStyle/>
          <a:p>
            <a:pPr marL="285750" indent="-285750">
              <a:buFont typeface="Arial" panose="020B0604020202020204" pitchFamily="34" charset="0"/>
              <a:buChar char="•"/>
            </a:pPr>
            <a:r>
              <a:rPr lang="en-US" sz="2300" dirty="0" smtClean="0">
                <a:solidFill>
                  <a:srgbClr val="FF0000"/>
                </a:solidFill>
              </a:rPr>
              <a:t>Big problem: </a:t>
            </a:r>
            <a:r>
              <a:rPr lang="en-US" sz="1700" dirty="0">
                <a:solidFill>
                  <a:schemeClr val="tx1"/>
                </a:solidFill>
              </a:rPr>
              <a:t>threshold </a:t>
            </a:r>
            <a:r>
              <a:rPr lang="en-US" sz="1700" dirty="0" smtClean="0">
                <a:solidFill>
                  <a:schemeClr val="tx1"/>
                </a:solidFill>
              </a:rPr>
              <a:t>couldn’t recognize </a:t>
            </a:r>
            <a:r>
              <a:rPr lang="en-US" sz="1700" dirty="0">
                <a:solidFill>
                  <a:schemeClr val="tx1"/>
                </a:solidFill>
              </a:rPr>
              <a:t>the pattern of </a:t>
            </a:r>
            <a:r>
              <a:rPr lang="en-US" sz="1700" dirty="0" smtClean="0">
                <a:solidFill>
                  <a:schemeClr val="tx1"/>
                </a:solidFill>
              </a:rPr>
              <a:t>blink because of EMG </a:t>
            </a:r>
            <a:r>
              <a:rPr lang="en-US" sz="1800" dirty="0" smtClean="0">
                <a:solidFill>
                  <a:schemeClr val="tx1"/>
                </a:solidFill>
              </a:rPr>
              <a:t/>
            </a:r>
            <a:br>
              <a:rPr lang="en-US" sz="1800" dirty="0" smtClean="0">
                <a:solidFill>
                  <a:schemeClr val="tx1"/>
                </a:solidFill>
              </a:rPr>
            </a:br>
            <a:endParaRPr lang="en-US" sz="1800" dirty="0" smtClean="0">
              <a:solidFill>
                <a:schemeClr val="tx1"/>
              </a:solidFill>
            </a:endParaRPr>
          </a:p>
          <a:p>
            <a:pPr marL="285750" indent="-285750">
              <a:buFont typeface="Arial" panose="020B0604020202020204" pitchFamily="34" charset="0"/>
              <a:buChar char="•"/>
            </a:pPr>
            <a:r>
              <a:rPr lang="en-US" sz="2300" dirty="0" smtClean="0">
                <a:solidFill>
                  <a:schemeClr val="accent2">
                    <a:lumMod val="50000"/>
                  </a:schemeClr>
                </a:solidFill>
              </a:rPr>
              <a:t>Solution: </a:t>
            </a:r>
            <a:r>
              <a:rPr lang="en-US" sz="1700" dirty="0" smtClean="0">
                <a:solidFill>
                  <a:schemeClr val="tx1"/>
                </a:solidFill>
              </a:rPr>
              <a:t> </a:t>
            </a:r>
            <a:r>
              <a:rPr lang="en-US" sz="1700" dirty="0">
                <a:solidFill>
                  <a:schemeClr val="tx1"/>
                </a:solidFill>
              </a:rPr>
              <a:t>2 seconds sound as an indicator for the blink 1s </a:t>
            </a:r>
            <a:r>
              <a:rPr lang="en-US" sz="1700" dirty="0" smtClean="0">
                <a:solidFill>
                  <a:schemeClr val="tx1"/>
                </a:solidFill>
              </a:rPr>
              <a:t>close </a:t>
            </a:r>
            <a:r>
              <a:rPr lang="en-US" sz="1700" dirty="0">
                <a:solidFill>
                  <a:schemeClr val="tx1"/>
                </a:solidFill>
              </a:rPr>
              <a:t>/ 1s open </a:t>
            </a:r>
            <a:r>
              <a:rPr lang="en-US" sz="1700" dirty="0" smtClean="0">
                <a:solidFill>
                  <a:srgbClr val="FF0000"/>
                </a:solidFill>
              </a:rPr>
              <a:t>  </a:t>
            </a:r>
            <a:endParaRPr lang="en-US" sz="1700"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325" y="2910781"/>
            <a:ext cx="4067175" cy="2190749"/>
          </a:xfrm>
          <a:prstGeom prst="rect">
            <a:avLst/>
          </a:prstGeom>
        </p:spPr>
      </p:pic>
      <p:sp>
        <p:nvSpPr>
          <p:cNvPr id="5" name="Rectangle 4"/>
          <p:cNvSpPr/>
          <p:nvPr/>
        </p:nvSpPr>
        <p:spPr>
          <a:xfrm>
            <a:off x="1447800" y="4410075"/>
            <a:ext cx="4095750"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omer_left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575" y="2893978"/>
            <a:ext cx="3181350" cy="219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271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3" name="Rectangle 2"/>
          <p:cNvSpPr/>
          <p:nvPr/>
        </p:nvSpPr>
        <p:spPr>
          <a:xfrm>
            <a:off x="2588807" y="954144"/>
            <a:ext cx="3432350" cy="1938992"/>
          </a:xfrm>
          <a:prstGeom prst="rect">
            <a:avLst/>
          </a:prstGeom>
          <a:noFill/>
        </p:spPr>
        <p:txBody>
          <a:bodyPr wrap="none" lIns="91440" tIns="45720" rIns="91440" bIns="45720">
            <a:spAutoFit/>
          </a:bodyPr>
          <a:lstStyle/>
          <a:p>
            <a:pPr algn="ctr"/>
            <a:r>
              <a:rPr lang="en-US" sz="6000" b="1" dirty="0">
                <a:ln w="12700" cmpd="sng">
                  <a:solidFill>
                    <a:schemeClr val="accent4"/>
                  </a:solidFill>
                  <a:prstDash val="solid"/>
                </a:ln>
                <a:solidFill>
                  <a:srgbClr val="9CE4D0"/>
                </a:solidFill>
              </a:rPr>
              <a:t>Deep </a:t>
            </a:r>
            <a:endParaRPr lang="en-US" sz="6000" b="1" dirty="0" smtClean="0">
              <a:ln w="12700" cmpd="sng">
                <a:solidFill>
                  <a:schemeClr val="accent4"/>
                </a:solidFill>
                <a:prstDash val="solid"/>
              </a:ln>
              <a:solidFill>
                <a:srgbClr val="9CE4D0"/>
              </a:solidFill>
            </a:endParaRPr>
          </a:p>
          <a:p>
            <a:pPr algn="ctr"/>
            <a:r>
              <a:rPr lang="en-US" sz="6000" b="1" dirty="0" smtClean="0">
                <a:ln w="12700" cmpd="sng">
                  <a:solidFill>
                    <a:schemeClr val="accent4"/>
                  </a:solidFill>
                  <a:prstDash val="solid"/>
                </a:ln>
                <a:solidFill>
                  <a:srgbClr val="9CE4D0"/>
                </a:solidFill>
              </a:rPr>
              <a:t>Learning</a:t>
            </a:r>
            <a:endParaRPr lang="en-US" sz="6000" b="1" dirty="0">
              <a:ln w="12700" cmpd="sng">
                <a:solidFill>
                  <a:schemeClr val="accent4"/>
                </a:solidFill>
                <a:prstDash val="solid"/>
              </a:ln>
              <a:solidFill>
                <a:srgbClr val="9CE4D0"/>
              </a:solidFill>
            </a:endParaRPr>
          </a:p>
        </p:txBody>
      </p:sp>
      <p:grpSp>
        <p:nvGrpSpPr>
          <p:cNvPr id="123" name="Google Shape;125;p18"/>
          <p:cNvGrpSpPr/>
          <p:nvPr/>
        </p:nvGrpSpPr>
        <p:grpSpPr>
          <a:xfrm flipH="1">
            <a:off x="2374158" y="3182082"/>
            <a:ext cx="956012" cy="1271690"/>
            <a:chOff x="400500" y="1028698"/>
            <a:chExt cx="3070900" cy="3297399"/>
          </a:xfrm>
        </p:grpSpPr>
        <p:sp>
          <p:nvSpPr>
            <p:cNvPr id="124" name="Google Shape;126;p18"/>
            <p:cNvSpPr/>
            <p:nvPr/>
          </p:nvSpPr>
          <p:spPr>
            <a:xfrm flipH="1">
              <a:off x="400500" y="1028698"/>
              <a:ext cx="3070900" cy="3297399"/>
            </a:xfrm>
            <a:custGeom>
              <a:avLst/>
              <a:gdLst/>
              <a:ahLst/>
              <a:cxnLst/>
              <a:rect l="l" t="t" r="r" b="b"/>
              <a:pathLst>
                <a:path w="25801" h="27704" extrusionOk="0">
                  <a:moveTo>
                    <a:pt x="13762" y="493"/>
                  </a:moveTo>
                  <a:cubicBezTo>
                    <a:pt x="13992" y="493"/>
                    <a:pt x="14222" y="500"/>
                    <a:pt x="14452" y="515"/>
                  </a:cubicBezTo>
                  <a:cubicBezTo>
                    <a:pt x="15977" y="626"/>
                    <a:pt x="17446" y="1074"/>
                    <a:pt x="18710" y="1822"/>
                  </a:cubicBezTo>
                  <a:cubicBezTo>
                    <a:pt x="20059" y="2599"/>
                    <a:pt x="21133" y="3686"/>
                    <a:pt x="21924" y="5019"/>
                  </a:cubicBezTo>
                  <a:cubicBezTo>
                    <a:pt x="25229" y="10695"/>
                    <a:pt x="22221" y="15878"/>
                    <a:pt x="20235" y="19307"/>
                  </a:cubicBezTo>
                  <a:cubicBezTo>
                    <a:pt x="19664" y="20286"/>
                    <a:pt x="19174" y="21145"/>
                    <a:pt x="18929" y="21838"/>
                  </a:cubicBezTo>
                  <a:lnTo>
                    <a:pt x="18903" y="21893"/>
                  </a:lnTo>
                  <a:lnTo>
                    <a:pt x="19474" y="27213"/>
                  </a:lnTo>
                  <a:lnTo>
                    <a:pt x="9595" y="27213"/>
                  </a:lnTo>
                  <a:lnTo>
                    <a:pt x="9226" y="25365"/>
                  </a:lnTo>
                  <a:lnTo>
                    <a:pt x="8981" y="25430"/>
                  </a:lnTo>
                  <a:cubicBezTo>
                    <a:pt x="8950" y="25430"/>
                    <a:pt x="6753" y="25968"/>
                    <a:pt x="5178" y="25968"/>
                  </a:cubicBezTo>
                  <a:cubicBezTo>
                    <a:pt x="4747" y="25968"/>
                    <a:pt x="4363" y="25928"/>
                    <a:pt x="4083" y="25825"/>
                  </a:cubicBezTo>
                  <a:cubicBezTo>
                    <a:pt x="3485" y="25610"/>
                    <a:pt x="3309" y="24832"/>
                    <a:pt x="3253" y="24235"/>
                  </a:cubicBezTo>
                  <a:cubicBezTo>
                    <a:pt x="3197" y="23513"/>
                    <a:pt x="3309" y="22847"/>
                    <a:pt x="3309" y="22847"/>
                  </a:cubicBezTo>
                  <a:lnTo>
                    <a:pt x="3322" y="22736"/>
                  </a:lnTo>
                  <a:lnTo>
                    <a:pt x="2776" y="22070"/>
                  </a:lnTo>
                  <a:cubicBezTo>
                    <a:pt x="2737" y="22001"/>
                    <a:pt x="2708" y="21919"/>
                    <a:pt x="2737" y="21838"/>
                  </a:cubicBezTo>
                  <a:cubicBezTo>
                    <a:pt x="2763" y="21756"/>
                    <a:pt x="2819" y="21704"/>
                    <a:pt x="2900" y="21674"/>
                  </a:cubicBezTo>
                  <a:lnTo>
                    <a:pt x="3606" y="21446"/>
                  </a:lnTo>
                  <a:lnTo>
                    <a:pt x="2355" y="20874"/>
                  </a:lnTo>
                  <a:cubicBezTo>
                    <a:pt x="2179" y="20776"/>
                    <a:pt x="2110" y="20574"/>
                    <a:pt x="2192" y="20398"/>
                  </a:cubicBezTo>
                  <a:cubicBezTo>
                    <a:pt x="2355" y="20028"/>
                    <a:pt x="2544" y="19457"/>
                    <a:pt x="2544" y="18833"/>
                  </a:cubicBezTo>
                  <a:lnTo>
                    <a:pt x="2544" y="18627"/>
                  </a:lnTo>
                  <a:lnTo>
                    <a:pt x="804" y="18245"/>
                  </a:lnTo>
                  <a:cubicBezTo>
                    <a:pt x="696" y="18219"/>
                    <a:pt x="614" y="18138"/>
                    <a:pt x="559" y="18043"/>
                  </a:cubicBezTo>
                  <a:cubicBezTo>
                    <a:pt x="520" y="17935"/>
                    <a:pt x="520" y="17824"/>
                    <a:pt x="572" y="17729"/>
                  </a:cubicBezTo>
                  <a:lnTo>
                    <a:pt x="2789" y="13853"/>
                  </a:lnTo>
                  <a:cubicBezTo>
                    <a:pt x="3103" y="13294"/>
                    <a:pt x="3158" y="12641"/>
                    <a:pt x="2926" y="12040"/>
                  </a:cubicBezTo>
                  <a:cubicBezTo>
                    <a:pt x="2845" y="11795"/>
                    <a:pt x="2737" y="11511"/>
                    <a:pt x="2626" y="11211"/>
                  </a:cubicBezTo>
                  <a:cubicBezTo>
                    <a:pt x="2205" y="9999"/>
                    <a:pt x="3390" y="7060"/>
                    <a:pt x="5281" y="4666"/>
                  </a:cubicBezTo>
                  <a:cubicBezTo>
                    <a:pt x="6437" y="3196"/>
                    <a:pt x="7868" y="2096"/>
                    <a:pt x="9540" y="1374"/>
                  </a:cubicBezTo>
                  <a:cubicBezTo>
                    <a:pt x="10878" y="785"/>
                    <a:pt x="12318" y="493"/>
                    <a:pt x="13762" y="493"/>
                  </a:cubicBezTo>
                  <a:close/>
                  <a:moveTo>
                    <a:pt x="13747" y="0"/>
                  </a:moveTo>
                  <a:cubicBezTo>
                    <a:pt x="12245" y="0"/>
                    <a:pt x="10741" y="317"/>
                    <a:pt x="9337" y="923"/>
                  </a:cubicBezTo>
                  <a:cubicBezTo>
                    <a:pt x="7593" y="1671"/>
                    <a:pt x="6098" y="2831"/>
                    <a:pt x="4899" y="4366"/>
                  </a:cubicBezTo>
                  <a:cubicBezTo>
                    <a:pt x="3132" y="6613"/>
                    <a:pt x="1633" y="9836"/>
                    <a:pt x="2165" y="11374"/>
                  </a:cubicBezTo>
                  <a:cubicBezTo>
                    <a:pt x="2273" y="11675"/>
                    <a:pt x="2381" y="11959"/>
                    <a:pt x="2479" y="12204"/>
                  </a:cubicBezTo>
                  <a:cubicBezTo>
                    <a:pt x="2642" y="12667"/>
                    <a:pt x="2600" y="13183"/>
                    <a:pt x="2355" y="13608"/>
                  </a:cubicBezTo>
                  <a:lnTo>
                    <a:pt x="150" y="17484"/>
                  </a:lnTo>
                  <a:cubicBezTo>
                    <a:pt x="13" y="17716"/>
                    <a:pt x="0" y="17987"/>
                    <a:pt x="111" y="18232"/>
                  </a:cubicBezTo>
                  <a:cubicBezTo>
                    <a:pt x="219" y="18490"/>
                    <a:pt x="438" y="18670"/>
                    <a:pt x="696" y="18722"/>
                  </a:cubicBezTo>
                  <a:lnTo>
                    <a:pt x="2054" y="19023"/>
                  </a:lnTo>
                  <a:cubicBezTo>
                    <a:pt x="2015" y="19486"/>
                    <a:pt x="1865" y="19908"/>
                    <a:pt x="1744" y="20192"/>
                  </a:cubicBezTo>
                  <a:cubicBezTo>
                    <a:pt x="1552" y="20613"/>
                    <a:pt x="1728" y="21119"/>
                    <a:pt x="2152" y="21309"/>
                  </a:cubicBezTo>
                  <a:lnTo>
                    <a:pt x="2410" y="21430"/>
                  </a:lnTo>
                  <a:cubicBezTo>
                    <a:pt x="2355" y="21511"/>
                    <a:pt x="2299" y="21593"/>
                    <a:pt x="2273" y="21704"/>
                  </a:cubicBezTo>
                  <a:cubicBezTo>
                    <a:pt x="2205" y="21936"/>
                    <a:pt x="2247" y="22194"/>
                    <a:pt x="2410" y="22370"/>
                  </a:cubicBezTo>
                  <a:lnTo>
                    <a:pt x="2806" y="22873"/>
                  </a:lnTo>
                  <a:cubicBezTo>
                    <a:pt x="2737" y="23418"/>
                    <a:pt x="2505" y="25773"/>
                    <a:pt x="3906" y="26289"/>
                  </a:cubicBezTo>
                  <a:cubicBezTo>
                    <a:pt x="4238" y="26408"/>
                    <a:pt x="4682" y="26454"/>
                    <a:pt x="5170" y="26454"/>
                  </a:cubicBezTo>
                  <a:cubicBezTo>
                    <a:pt x="6522" y="26454"/>
                    <a:pt x="8217" y="26102"/>
                    <a:pt x="8847" y="25962"/>
                  </a:cubicBezTo>
                  <a:lnTo>
                    <a:pt x="9200" y="27703"/>
                  </a:lnTo>
                  <a:lnTo>
                    <a:pt x="20016" y="27703"/>
                  </a:lnTo>
                  <a:lnTo>
                    <a:pt x="19406" y="21949"/>
                  </a:lnTo>
                  <a:cubicBezTo>
                    <a:pt x="19638" y="21309"/>
                    <a:pt x="20114" y="20492"/>
                    <a:pt x="20657" y="19552"/>
                  </a:cubicBezTo>
                  <a:cubicBezTo>
                    <a:pt x="22711" y="16028"/>
                    <a:pt x="25800" y="10695"/>
                    <a:pt x="22345" y="4774"/>
                  </a:cubicBezTo>
                  <a:cubicBezTo>
                    <a:pt x="21516" y="3360"/>
                    <a:pt x="20386" y="2230"/>
                    <a:pt x="18971" y="1400"/>
                  </a:cubicBezTo>
                  <a:cubicBezTo>
                    <a:pt x="17636" y="610"/>
                    <a:pt x="16084" y="136"/>
                    <a:pt x="14481" y="25"/>
                  </a:cubicBezTo>
                  <a:cubicBezTo>
                    <a:pt x="14237" y="8"/>
                    <a:pt x="13992" y="0"/>
                    <a:pt x="13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7;p18"/>
            <p:cNvSpPr/>
            <p:nvPr/>
          </p:nvSpPr>
          <p:spPr>
            <a:xfrm flipH="1">
              <a:off x="927587" y="1279893"/>
              <a:ext cx="1929036" cy="1666954"/>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ACEAD9">
                <a:alpha val="4866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8;p18"/>
            <p:cNvSpPr/>
            <p:nvPr/>
          </p:nvSpPr>
          <p:spPr>
            <a:xfrm flipH="1">
              <a:off x="1423975" y="2353232"/>
              <a:ext cx="112" cy="112"/>
            </a:xfrm>
            <a:custGeom>
              <a:avLst/>
              <a:gdLst/>
              <a:ahLst/>
              <a:cxnLst/>
              <a:rect l="l" t="t" r="r" b="b"/>
              <a:pathLst>
                <a:path w="1" h="1" extrusionOk="0">
                  <a:moveTo>
                    <a:pt x="0" y="0"/>
                  </a:moveTo>
                  <a:close/>
                </a:path>
              </a:pathLst>
            </a:custGeom>
            <a:solidFill>
              <a:srgbClr val="00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9;p18"/>
            <p:cNvSpPr/>
            <p:nvPr/>
          </p:nvSpPr>
          <p:spPr>
            <a:xfrm flipH="1">
              <a:off x="927585" y="1884939"/>
              <a:ext cx="1545058" cy="1063161"/>
            </a:xfrm>
            <a:custGeom>
              <a:avLst/>
              <a:gdLst/>
              <a:ahLst/>
              <a:cxnLst/>
              <a:rect l="l" t="t" r="r" b="b"/>
              <a:pathLst>
                <a:path w="13854" h="9533" extrusionOk="0">
                  <a:moveTo>
                    <a:pt x="10365" y="0"/>
                  </a:moveTo>
                  <a:cubicBezTo>
                    <a:pt x="9396" y="0"/>
                    <a:pt x="8509" y="338"/>
                    <a:pt x="7894" y="1028"/>
                  </a:cubicBezTo>
                  <a:cubicBezTo>
                    <a:pt x="7374" y="1600"/>
                    <a:pt x="7129" y="2335"/>
                    <a:pt x="7129" y="3122"/>
                  </a:cubicBezTo>
                  <a:cubicBezTo>
                    <a:pt x="7035" y="3095"/>
                    <a:pt x="6953" y="3069"/>
                    <a:pt x="6871" y="3056"/>
                  </a:cubicBezTo>
                  <a:cubicBezTo>
                    <a:pt x="6220" y="2898"/>
                    <a:pt x="5573" y="2823"/>
                    <a:pt x="4949" y="2823"/>
                  </a:cubicBezTo>
                  <a:cubicBezTo>
                    <a:pt x="2821" y="2823"/>
                    <a:pt x="947" y="3695"/>
                    <a:pt x="0" y="5137"/>
                  </a:cubicBezTo>
                  <a:cubicBezTo>
                    <a:pt x="301" y="5110"/>
                    <a:pt x="598" y="5029"/>
                    <a:pt x="898" y="4905"/>
                  </a:cubicBezTo>
                  <a:cubicBezTo>
                    <a:pt x="1006" y="4852"/>
                    <a:pt x="1130" y="4797"/>
                    <a:pt x="1238" y="4728"/>
                  </a:cubicBezTo>
                  <a:cubicBezTo>
                    <a:pt x="1251" y="4797"/>
                    <a:pt x="1280" y="4866"/>
                    <a:pt x="1306" y="4934"/>
                  </a:cubicBezTo>
                  <a:cubicBezTo>
                    <a:pt x="1743" y="5958"/>
                    <a:pt x="2776" y="6560"/>
                    <a:pt x="3886" y="6560"/>
                  </a:cubicBezTo>
                  <a:cubicBezTo>
                    <a:pt x="4295" y="6560"/>
                    <a:pt x="4714" y="6478"/>
                    <a:pt x="5118" y="6306"/>
                  </a:cubicBezTo>
                  <a:cubicBezTo>
                    <a:pt x="5170" y="6293"/>
                    <a:pt x="5225" y="6267"/>
                    <a:pt x="5281" y="6240"/>
                  </a:cubicBezTo>
                  <a:cubicBezTo>
                    <a:pt x="5579" y="6567"/>
                    <a:pt x="6020" y="6756"/>
                    <a:pt x="6486" y="6756"/>
                  </a:cubicBezTo>
                  <a:cubicBezTo>
                    <a:pt x="6659" y="6756"/>
                    <a:pt x="6835" y="6730"/>
                    <a:pt x="7009" y="6675"/>
                  </a:cubicBezTo>
                  <a:cubicBezTo>
                    <a:pt x="7077" y="6920"/>
                    <a:pt x="7185" y="7165"/>
                    <a:pt x="7306" y="7410"/>
                  </a:cubicBezTo>
                  <a:cubicBezTo>
                    <a:pt x="7946" y="8621"/>
                    <a:pt x="9050" y="9382"/>
                    <a:pt x="10163" y="9532"/>
                  </a:cubicBezTo>
                  <a:lnTo>
                    <a:pt x="10670" y="9069"/>
                  </a:lnTo>
                  <a:cubicBezTo>
                    <a:pt x="10653" y="9069"/>
                    <a:pt x="10653" y="9056"/>
                    <a:pt x="10640" y="9056"/>
                  </a:cubicBezTo>
                  <a:cubicBezTo>
                    <a:pt x="9634" y="8742"/>
                    <a:pt x="8886" y="7792"/>
                    <a:pt x="8886" y="6675"/>
                  </a:cubicBezTo>
                  <a:lnTo>
                    <a:pt x="8886" y="6567"/>
                  </a:lnTo>
                  <a:cubicBezTo>
                    <a:pt x="9325" y="6828"/>
                    <a:pt x="9839" y="6967"/>
                    <a:pt x="10372" y="6967"/>
                  </a:cubicBezTo>
                  <a:cubicBezTo>
                    <a:pt x="10780" y="6967"/>
                    <a:pt x="11200" y="6885"/>
                    <a:pt x="11607" y="6714"/>
                  </a:cubicBezTo>
                  <a:cubicBezTo>
                    <a:pt x="13119" y="6077"/>
                    <a:pt x="13854" y="4415"/>
                    <a:pt x="13253" y="3001"/>
                  </a:cubicBezTo>
                  <a:cubicBezTo>
                    <a:pt x="13158" y="2769"/>
                    <a:pt x="13021" y="2550"/>
                    <a:pt x="12874" y="2374"/>
                  </a:cubicBezTo>
                  <a:cubicBezTo>
                    <a:pt x="13184" y="2034"/>
                    <a:pt x="13403" y="1600"/>
                    <a:pt x="13485" y="1110"/>
                  </a:cubicBezTo>
                  <a:cubicBezTo>
                    <a:pt x="12501" y="376"/>
                    <a:pt x="11387" y="0"/>
                    <a:pt x="10365" y="0"/>
                  </a:cubicBezTo>
                  <a:close/>
                </a:path>
              </a:pathLst>
            </a:custGeom>
            <a:solidFill>
              <a:schemeClr val="accent4"/>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0;p18"/>
            <p:cNvSpPr/>
            <p:nvPr/>
          </p:nvSpPr>
          <p:spPr>
            <a:xfrm flipH="1">
              <a:off x="941413" y="1279848"/>
              <a:ext cx="1141228" cy="1161860"/>
            </a:xfrm>
            <a:custGeom>
              <a:avLst/>
              <a:gdLst/>
              <a:ahLst/>
              <a:cxnLst/>
              <a:rect l="l" t="t" r="r" b="b"/>
              <a:pathLst>
                <a:path w="10233" h="10418" extrusionOk="0">
                  <a:moveTo>
                    <a:pt x="3470" y="1"/>
                  </a:moveTo>
                  <a:cubicBezTo>
                    <a:pt x="2582" y="1"/>
                    <a:pt x="1787" y="232"/>
                    <a:pt x="1252" y="630"/>
                  </a:cubicBezTo>
                  <a:cubicBezTo>
                    <a:pt x="1239" y="630"/>
                    <a:pt x="625" y="1352"/>
                    <a:pt x="491" y="1829"/>
                  </a:cubicBezTo>
                  <a:cubicBezTo>
                    <a:pt x="1" y="3556"/>
                    <a:pt x="1196" y="5408"/>
                    <a:pt x="3172" y="5966"/>
                  </a:cubicBezTo>
                  <a:cubicBezTo>
                    <a:pt x="3554" y="6071"/>
                    <a:pt x="3936" y="6119"/>
                    <a:pt x="4307" y="6119"/>
                  </a:cubicBezTo>
                  <a:cubicBezTo>
                    <a:pt x="4517" y="6119"/>
                    <a:pt x="4724" y="6104"/>
                    <a:pt x="4926" y="6074"/>
                  </a:cubicBezTo>
                  <a:lnTo>
                    <a:pt x="4926" y="6074"/>
                  </a:lnTo>
                  <a:cubicBezTo>
                    <a:pt x="4818" y="6851"/>
                    <a:pt x="5007" y="7612"/>
                    <a:pt x="5510" y="8184"/>
                  </a:cubicBezTo>
                  <a:cubicBezTo>
                    <a:pt x="5824" y="8537"/>
                    <a:pt x="6219" y="8781"/>
                    <a:pt x="6640" y="8919"/>
                  </a:cubicBezTo>
                  <a:cubicBezTo>
                    <a:pt x="6533" y="9774"/>
                    <a:pt x="7130" y="10375"/>
                    <a:pt x="8015" y="10414"/>
                  </a:cubicBezTo>
                  <a:cubicBezTo>
                    <a:pt x="8056" y="10416"/>
                    <a:pt x="8096" y="10417"/>
                    <a:pt x="8135" y="10417"/>
                  </a:cubicBezTo>
                  <a:cubicBezTo>
                    <a:pt x="9572" y="10417"/>
                    <a:pt x="9920" y="9219"/>
                    <a:pt x="9962" y="9203"/>
                  </a:cubicBezTo>
                  <a:cubicBezTo>
                    <a:pt x="9932" y="8945"/>
                    <a:pt x="9867" y="8687"/>
                    <a:pt x="9756" y="8429"/>
                  </a:cubicBezTo>
                  <a:cubicBezTo>
                    <a:pt x="9661" y="8197"/>
                    <a:pt x="9524" y="7978"/>
                    <a:pt x="9377" y="7802"/>
                  </a:cubicBezTo>
                  <a:cubicBezTo>
                    <a:pt x="10043" y="7096"/>
                    <a:pt x="10233" y="5911"/>
                    <a:pt x="9769" y="4794"/>
                  </a:cubicBezTo>
                  <a:cubicBezTo>
                    <a:pt x="9348" y="3801"/>
                    <a:pt x="8492" y="3148"/>
                    <a:pt x="7620" y="3027"/>
                  </a:cubicBezTo>
                  <a:cubicBezTo>
                    <a:pt x="7796" y="1802"/>
                    <a:pt x="6451" y="509"/>
                    <a:pt x="4560" y="114"/>
                  </a:cubicBezTo>
                  <a:cubicBezTo>
                    <a:pt x="4189" y="37"/>
                    <a:pt x="3823" y="1"/>
                    <a:pt x="3470"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1;p18"/>
            <p:cNvSpPr/>
            <p:nvPr/>
          </p:nvSpPr>
          <p:spPr>
            <a:xfrm flipH="1">
              <a:off x="2228184" y="1736946"/>
              <a:ext cx="628440" cy="723347"/>
            </a:xfrm>
            <a:custGeom>
              <a:avLst/>
              <a:gdLst/>
              <a:ahLst/>
              <a:cxnLst/>
              <a:rect l="l" t="t" r="r" b="b"/>
              <a:pathLst>
                <a:path w="5635" h="6486" extrusionOk="0">
                  <a:moveTo>
                    <a:pt x="1797" y="1"/>
                  </a:moveTo>
                  <a:cubicBezTo>
                    <a:pt x="1686" y="1"/>
                    <a:pt x="1458" y="40"/>
                    <a:pt x="1458" y="56"/>
                  </a:cubicBezTo>
                  <a:cubicBezTo>
                    <a:pt x="736" y="245"/>
                    <a:pt x="164" y="843"/>
                    <a:pt x="53" y="1620"/>
                  </a:cubicBezTo>
                  <a:cubicBezTo>
                    <a:pt x="1" y="2136"/>
                    <a:pt x="151" y="2626"/>
                    <a:pt x="448" y="3008"/>
                  </a:cubicBezTo>
                  <a:cubicBezTo>
                    <a:pt x="259" y="3606"/>
                    <a:pt x="259" y="4246"/>
                    <a:pt x="517" y="4844"/>
                  </a:cubicBezTo>
                  <a:cubicBezTo>
                    <a:pt x="954" y="5880"/>
                    <a:pt x="1988" y="6485"/>
                    <a:pt x="3104" y="6485"/>
                  </a:cubicBezTo>
                  <a:cubicBezTo>
                    <a:pt x="3514" y="6485"/>
                    <a:pt x="3935" y="6404"/>
                    <a:pt x="4341" y="6232"/>
                  </a:cubicBezTo>
                  <a:cubicBezTo>
                    <a:pt x="4449" y="6179"/>
                    <a:pt x="4573" y="6124"/>
                    <a:pt x="4681" y="6055"/>
                  </a:cubicBezTo>
                  <a:cubicBezTo>
                    <a:pt x="4681" y="6055"/>
                    <a:pt x="4681" y="6056"/>
                    <a:pt x="4681" y="6056"/>
                  </a:cubicBezTo>
                  <a:cubicBezTo>
                    <a:pt x="4695" y="6056"/>
                    <a:pt x="5497" y="5311"/>
                    <a:pt x="5416" y="4178"/>
                  </a:cubicBezTo>
                  <a:cubicBezTo>
                    <a:pt x="5390" y="3730"/>
                    <a:pt x="5308" y="3292"/>
                    <a:pt x="5132" y="2914"/>
                  </a:cubicBezTo>
                  <a:cubicBezTo>
                    <a:pt x="5635" y="2368"/>
                    <a:pt x="5621" y="1496"/>
                    <a:pt x="5089" y="954"/>
                  </a:cubicBezTo>
                  <a:cubicBezTo>
                    <a:pt x="4799" y="656"/>
                    <a:pt x="4419" y="507"/>
                    <a:pt x="4039" y="507"/>
                  </a:cubicBezTo>
                  <a:cubicBezTo>
                    <a:pt x="3812" y="507"/>
                    <a:pt x="3584" y="560"/>
                    <a:pt x="3375" y="667"/>
                  </a:cubicBezTo>
                  <a:cubicBezTo>
                    <a:pt x="2966" y="259"/>
                    <a:pt x="2408" y="1"/>
                    <a:pt x="1797" y="1"/>
                  </a:cubicBezTo>
                  <a:close/>
                </a:path>
              </a:pathLst>
            </a:cu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 name="Straight Arrow Connector 129"/>
          <p:cNvCxnSpPr/>
          <p:nvPr/>
        </p:nvCxnSpPr>
        <p:spPr>
          <a:xfrm>
            <a:off x="3293277" y="4005355"/>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B70034F0-AFC9-4E3F-9A3D-1A2F07E29854}"/>
              </a:ext>
            </a:extLst>
          </p:cNvPr>
          <p:cNvSpPr txBox="1"/>
          <p:nvPr/>
        </p:nvSpPr>
        <p:spPr>
          <a:xfrm>
            <a:off x="2322943" y="4527404"/>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Human brain</a:t>
            </a:r>
          </a:p>
        </p:txBody>
      </p:sp>
      <p:sp>
        <p:nvSpPr>
          <p:cNvPr id="132" name="TextBox 131">
            <a:extLst>
              <a:ext uri="{FF2B5EF4-FFF2-40B4-BE49-F238E27FC236}">
                <a16:creationId xmlns:a16="http://schemas.microsoft.com/office/drawing/2014/main" id="{B70034F0-AFC9-4E3F-9A3D-1A2F07E29854}"/>
              </a:ext>
            </a:extLst>
          </p:cNvPr>
          <p:cNvSpPr txBox="1"/>
          <p:nvPr/>
        </p:nvSpPr>
        <p:spPr>
          <a:xfrm>
            <a:off x="3181410" y="4037766"/>
            <a:ext cx="1843471" cy="261610"/>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Streaming Data</a:t>
            </a:r>
          </a:p>
        </p:txBody>
      </p:sp>
      <p:pic>
        <p:nvPicPr>
          <p:cNvPr id="133" name="Picture 1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778" y="4226723"/>
            <a:ext cx="340118" cy="341483"/>
          </a:xfrm>
          <a:prstGeom prst="rect">
            <a:avLst/>
          </a:prstGeom>
        </p:spPr>
      </p:pic>
      <p:sp>
        <p:nvSpPr>
          <p:cNvPr id="134" name="TextBox 133">
            <a:extLst>
              <a:ext uri="{FF2B5EF4-FFF2-40B4-BE49-F238E27FC236}">
                <a16:creationId xmlns:a16="http://schemas.microsoft.com/office/drawing/2014/main" id="{B70034F0-AFC9-4E3F-9A3D-1A2F07E29854}"/>
              </a:ext>
            </a:extLst>
          </p:cNvPr>
          <p:cNvSpPr txBox="1"/>
          <p:nvPr/>
        </p:nvSpPr>
        <p:spPr>
          <a:xfrm>
            <a:off x="5000072" y="4591167"/>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Server</a:t>
            </a:r>
          </a:p>
        </p:txBody>
      </p:sp>
      <p:pic>
        <p:nvPicPr>
          <p:cNvPr id="135" name="Picture 1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347" y="3320978"/>
            <a:ext cx="1722249" cy="1215705"/>
          </a:xfrm>
          <a:prstGeom prst="rect">
            <a:avLst/>
          </a:prstGeom>
        </p:spPr>
      </p:pic>
      <p:pic>
        <p:nvPicPr>
          <p:cNvPr id="136" name="Picture 135"/>
          <p:cNvPicPr>
            <a:picLocks noChangeAspect="1"/>
          </p:cNvPicPr>
          <p:nvPr/>
        </p:nvPicPr>
        <p:blipFill rotWithShape="1">
          <a:blip r:embed="rId5">
            <a:extLst>
              <a:ext uri="{28A0092B-C50C-407E-A947-70E740481C1C}">
                <a14:useLocalDpi xmlns:a14="http://schemas.microsoft.com/office/drawing/2010/main" val="0"/>
              </a:ext>
            </a:extLst>
          </a:blip>
          <a:srcRect b="11537"/>
          <a:stretch/>
        </p:blipFill>
        <p:spPr>
          <a:xfrm rot="5400000">
            <a:off x="3275282" y="3465860"/>
            <a:ext cx="464865" cy="443600"/>
          </a:xfrm>
          <a:prstGeom prst="rect">
            <a:avLst/>
          </a:prstGeom>
        </p:spPr>
      </p:pic>
      <p:sp>
        <p:nvSpPr>
          <p:cNvPr id="137" name="Rectangle 136"/>
          <p:cNvSpPr/>
          <p:nvPr/>
        </p:nvSpPr>
        <p:spPr>
          <a:xfrm>
            <a:off x="4495039" y="3568261"/>
            <a:ext cx="782541"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5291077" y="3567439"/>
            <a:ext cx="474340"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5781611" y="3567440"/>
            <a:ext cx="317732"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4405028" y="3667926"/>
            <a:ext cx="938077" cy="430887"/>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Signal</a:t>
            </a:r>
            <a:b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b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processing</a:t>
            </a:r>
            <a:endParaRPr lang="en-US" sz="1100" b="1"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
        <p:nvSpPr>
          <p:cNvPr id="141" name="Rectangle 140"/>
          <p:cNvSpPr/>
          <p:nvPr/>
        </p:nvSpPr>
        <p:spPr>
          <a:xfrm>
            <a:off x="5226786" y="3687660"/>
            <a:ext cx="591830" cy="430887"/>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Split</a:t>
            </a:r>
          </a:p>
          <a:p>
            <a:pPr algn="ctr"/>
            <a:r>
              <a:rPr lang="en-US" sz="1100" b="1" cap="none" spc="0"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blinks</a:t>
            </a:r>
            <a:endParaRPr lang="en-US" sz="1100" b="1" cap="none" spc="0" dirty="0">
              <a:ln w="13462">
                <a:solidFill>
                  <a:schemeClr val="bg1"/>
                </a:solidFill>
                <a:prstDash val="solid"/>
              </a:ln>
              <a:solidFill>
                <a:schemeClr val="bg1"/>
              </a:solidFill>
              <a:effectLst>
                <a:outerShdw dist="38100" dir="2700000" algn="bl" rotWithShape="0">
                  <a:schemeClr val="accent5"/>
                </a:outerShdw>
              </a:effectLst>
            </a:endParaRPr>
          </a:p>
        </p:txBody>
      </p:sp>
      <p:sp>
        <p:nvSpPr>
          <p:cNvPr id="142" name="Rectangle 141"/>
          <p:cNvSpPr/>
          <p:nvPr/>
        </p:nvSpPr>
        <p:spPr>
          <a:xfrm>
            <a:off x="5770329" y="3776156"/>
            <a:ext cx="388248" cy="261610"/>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ML</a:t>
            </a:r>
            <a:endParaRPr lang="en-US" sz="1100" b="1" cap="none" spc="0" dirty="0">
              <a:ln w="13462">
                <a:solidFill>
                  <a:schemeClr val="bg1"/>
                </a:solidFill>
                <a:prstDash val="solid"/>
              </a:ln>
              <a:solidFill>
                <a:schemeClr val="bg1"/>
              </a:solidFill>
              <a:effectLst>
                <a:outerShdw dist="38100" dir="2700000" algn="bl" rotWithShape="0">
                  <a:schemeClr val="accent5"/>
                </a:outerShdw>
              </a:effectLst>
            </a:endParaRPr>
          </a:p>
        </p:txBody>
      </p:sp>
      <p:sp>
        <p:nvSpPr>
          <p:cNvPr id="143" name="TextBox 142">
            <a:extLst>
              <a:ext uri="{FF2B5EF4-FFF2-40B4-BE49-F238E27FC236}">
                <a16:creationId xmlns:a16="http://schemas.microsoft.com/office/drawing/2014/main" id="{B70034F0-AFC9-4E3F-9A3D-1A2F07E29854}"/>
              </a:ext>
            </a:extLst>
          </p:cNvPr>
          <p:cNvSpPr txBox="1"/>
          <p:nvPr/>
        </p:nvSpPr>
        <p:spPr>
          <a:xfrm>
            <a:off x="6301116" y="3983774"/>
            <a:ext cx="1843471" cy="384721"/>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Decision</a:t>
            </a:r>
          </a:p>
          <a:p>
            <a:pPr algn="just" defTabSz="685800">
              <a:buClrTx/>
              <a:defRPr/>
            </a:pPr>
            <a:r>
              <a:rPr lang="en-US" sz="800" kern="1200" dirty="0" smtClean="0">
                <a:solidFill>
                  <a:schemeClr val="tx1"/>
                </a:solidFill>
                <a:latin typeface="+mj-lt"/>
                <a:ea typeface="+mn-ea"/>
                <a:cs typeface="+mn-cs"/>
              </a:rPr>
              <a:t>(Normal , forward , right , left) </a:t>
            </a:r>
          </a:p>
        </p:txBody>
      </p:sp>
      <p:cxnSp>
        <p:nvCxnSpPr>
          <p:cNvPr id="144" name="Straight Arrow Connector 143"/>
          <p:cNvCxnSpPr/>
          <p:nvPr/>
        </p:nvCxnSpPr>
        <p:spPr>
          <a:xfrm>
            <a:off x="6229243" y="3917176"/>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169" y="3523643"/>
            <a:ext cx="586429" cy="328034"/>
          </a:xfrm>
          <a:prstGeom prst="rect">
            <a:avLst/>
          </a:prstGeom>
        </p:spPr>
      </p:pic>
    </p:spTree>
    <p:extLst>
      <p:ext uri="{BB962C8B-B14F-4D97-AF65-F5344CB8AC3E}">
        <p14:creationId xmlns:p14="http://schemas.microsoft.com/office/powerpoint/2010/main" val="8868130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effectLst/>
                <a:latin typeface="Times New Roman" panose="02020603050405020304" pitchFamily="18" charset="0"/>
                <a:ea typeface="SimSun" panose="02010600030101010101" pitchFamily="2" charset="-122"/>
              </a:rPr>
              <a:t>“Birds inspired us to fly, burdock plants inspired Velcro, and countless more inventions were inspired by nature. It seems only logical, then, to look at the brain’s architecture for inspiration on how to build an intelligent machine.” </a:t>
            </a:r>
            <a:endParaRPr lang="en-US" sz="2000" dirty="0"/>
          </a:p>
        </p:txBody>
      </p:sp>
      <p:sp>
        <p:nvSpPr>
          <p:cNvPr id="2" name="Subtitle 1">
            <a:extLst>
              <a:ext uri="{FF2B5EF4-FFF2-40B4-BE49-F238E27FC236}">
                <a16:creationId xmlns:a16="http://schemas.microsoft.com/office/drawing/2014/main" id="{5FD37D59-2C23-4348-88FE-C6A4958E6F1C}"/>
              </a:ext>
            </a:extLst>
          </p:cNvPr>
          <p:cNvSpPr>
            <a:spLocks noGrp="1"/>
          </p:cNvSpPr>
          <p:nvPr>
            <p:ph type="subTitle" idx="1"/>
          </p:nvPr>
        </p:nvSpPr>
        <p:spPr/>
        <p:txBody>
          <a:bodyPr/>
          <a:lstStyle/>
          <a:p>
            <a:r>
              <a:rPr lang="en" dirty="0"/>
              <a:t>—Aurelien Geron</a:t>
            </a:r>
            <a:endParaRPr lang="en-US" dirty="0"/>
          </a:p>
        </p:txBody>
      </p:sp>
      <p:sp>
        <p:nvSpPr>
          <p:cNvPr id="81" name="Google Shape;81;p16"/>
          <p:cNvSpPr txBox="1"/>
          <p:nvPr/>
        </p:nvSpPr>
        <p:spPr>
          <a:xfrm>
            <a:off x="13839325" y="943356"/>
            <a:ext cx="18846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Fira Sans"/>
                <a:ea typeface="Fira Sans"/>
                <a:cs typeface="Fira Sans"/>
                <a:sym typeface="Fira Sans"/>
              </a:rPr>
              <a:t>Planet Mercury is the closest object to the Sun</a:t>
            </a:r>
            <a:endParaRPr sz="1200">
              <a:latin typeface="Fira Sans"/>
              <a:ea typeface="Fira Sans"/>
              <a:cs typeface="Fira Sans"/>
              <a:sym typeface="Fira Sans"/>
            </a:endParaRPr>
          </a:p>
        </p:txBody>
      </p:sp>
      <p:sp>
        <p:nvSpPr>
          <p:cNvPr id="82" name="Google Shape;82;p16"/>
          <p:cNvSpPr txBox="1"/>
          <p:nvPr/>
        </p:nvSpPr>
        <p:spPr>
          <a:xfrm>
            <a:off x="13839325" y="596506"/>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Mercury</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83" name="Google Shape;83;p16"/>
          <p:cNvSpPr txBox="1"/>
          <p:nvPr/>
        </p:nvSpPr>
        <p:spPr>
          <a:xfrm>
            <a:off x="13839325" y="1847653"/>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6"/>
                </a:solidFill>
                <a:latin typeface="Fira Sans Extra Condensed Medium"/>
                <a:ea typeface="Fira Sans Extra Condensed Medium"/>
                <a:cs typeface="Fira Sans Extra Condensed Medium"/>
                <a:sym typeface="Fira Sans Extra Condensed Medium"/>
              </a:rPr>
              <a:t>Mars</a:t>
            </a:r>
            <a:endParaRPr sz="1700">
              <a:solidFill>
                <a:schemeClr val="accent6"/>
              </a:solidFill>
              <a:latin typeface="Fira Sans Extra Condensed Medium"/>
              <a:ea typeface="Fira Sans Extra Condensed Medium"/>
              <a:cs typeface="Fira Sans Extra Condensed Medium"/>
              <a:sym typeface="Fira Sans Extra Condensed Medium"/>
            </a:endParaRPr>
          </a:p>
        </p:txBody>
      </p:sp>
      <p:sp>
        <p:nvSpPr>
          <p:cNvPr id="84" name="Google Shape;84;p16"/>
          <p:cNvSpPr txBox="1"/>
          <p:nvPr/>
        </p:nvSpPr>
        <p:spPr>
          <a:xfrm>
            <a:off x="13839325" y="2194503"/>
            <a:ext cx="18846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Fira Sans"/>
                <a:ea typeface="Fira Sans"/>
                <a:cs typeface="Fira Sans"/>
                <a:sym typeface="Fira Sans"/>
              </a:rPr>
              <a:t>Despite being red,</a:t>
            </a:r>
            <a:br>
              <a:rPr lang="en" sz="1200">
                <a:latin typeface="Fira Sans"/>
                <a:ea typeface="Fira Sans"/>
                <a:cs typeface="Fira Sans"/>
                <a:sym typeface="Fira Sans"/>
              </a:rPr>
            </a:br>
            <a:r>
              <a:rPr lang="en" sz="1200">
                <a:latin typeface="Fira Sans"/>
                <a:ea typeface="Fira Sans"/>
                <a:cs typeface="Fira Sans"/>
                <a:sym typeface="Fira Sans"/>
              </a:rPr>
              <a:t>Mars is a cold place</a:t>
            </a:r>
            <a:endParaRPr sz="1200">
              <a:latin typeface="Fira Sans"/>
              <a:ea typeface="Fira Sans"/>
              <a:cs typeface="Fira Sans"/>
              <a:sym typeface="Fira Sans"/>
            </a:endParaRPr>
          </a:p>
        </p:txBody>
      </p:sp>
      <p:sp>
        <p:nvSpPr>
          <p:cNvPr id="85" name="Google Shape;85;p16"/>
          <p:cNvSpPr txBox="1"/>
          <p:nvPr/>
        </p:nvSpPr>
        <p:spPr>
          <a:xfrm>
            <a:off x="13839325" y="3110189"/>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86" name="Google Shape;86;p16"/>
          <p:cNvSpPr txBox="1"/>
          <p:nvPr/>
        </p:nvSpPr>
        <p:spPr>
          <a:xfrm>
            <a:off x="13839325" y="3457039"/>
            <a:ext cx="18846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Fira Sans"/>
                <a:ea typeface="Fira Sans"/>
                <a:cs typeface="Fira Sans"/>
                <a:sym typeface="Fira Sans"/>
              </a:rPr>
              <a:t>Jupiter is a gas giant</a:t>
            </a:r>
            <a:br>
              <a:rPr lang="en" sz="1200">
                <a:latin typeface="Fira Sans"/>
                <a:ea typeface="Fira Sans"/>
                <a:cs typeface="Fira Sans"/>
                <a:sym typeface="Fira Sans"/>
              </a:rPr>
            </a:br>
            <a:r>
              <a:rPr lang="en" sz="1200">
                <a:latin typeface="Fira Sans"/>
                <a:ea typeface="Fira Sans"/>
                <a:cs typeface="Fira Sans"/>
                <a:sym typeface="Fira Sans"/>
              </a:rPr>
              <a:t>and the biggest planet</a:t>
            </a:r>
            <a:endParaRPr sz="1200">
              <a:latin typeface="Fira Sans"/>
              <a:ea typeface="Fira Sans"/>
              <a:cs typeface="Fira Sans"/>
              <a:sym typeface="Fira Sans"/>
            </a:endParaRPr>
          </a:p>
        </p:txBody>
      </p:sp>
      <p:grpSp>
        <p:nvGrpSpPr>
          <p:cNvPr id="53" name="Google Shape;529;p41">
            <a:extLst>
              <a:ext uri="{FF2B5EF4-FFF2-40B4-BE49-F238E27FC236}">
                <a16:creationId xmlns:a16="http://schemas.microsoft.com/office/drawing/2014/main" id="{743BADB0-916E-4ADD-9836-5863E0BB3DF6}"/>
              </a:ext>
            </a:extLst>
          </p:cNvPr>
          <p:cNvGrpSpPr/>
          <p:nvPr/>
        </p:nvGrpSpPr>
        <p:grpSpPr>
          <a:xfrm>
            <a:off x="6062052" y="2608167"/>
            <a:ext cx="2274391" cy="1863243"/>
            <a:chOff x="995350" y="1651225"/>
            <a:chExt cx="2282150" cy="1869600"/>
          </a:xfrm>
        </p:grpSpPr>
        <p:sp>
          <p:nvSpPr>
            <p:cNvPr id="54" name="Google Shape;530;p41">
              <a:extLst>
                <a:ext uri="{FF2B5EF4-FFF2-40B4-BE49-F238E27FC236}">
                  <a16:creationId xmlns:a16="http://schemas.microsoft.com/office/drawing/2014/main" id="{DBE4FB25-B369-44E7-9413-B9A431D9D5DB}"/>
                </a:ext>
              </a:extLst>
            </p:cNvPr>
            <p:cNvSpPr/>
            <p:nvPr/>
          </p:nvSpPr>
          <p:spPr>
            <a:xfrm>
              <a:off x="2116625" y="2862775"/>
              <a:ext cx="613800" cy="649850"/>
            </a:xfrm>
            <a:custGeom>
              <a:avLst/>
              <a:gdLst/>
              <a:ahLst/>
              <a:cxnLst/>
              <a:rect l="l" t="t" r="r" b="b"/>
              <a:pathLst>
                <a:path w="24552" h="25994" extrusionOk="0">
                  <a:moveTo>
                    <a:pt x="3736" y="1"/>
                  </a:moveTo>
                  <a:cubicBezTo>
                    <a:pt x="2638" y="1"/>
                    <a:pt x="1453" y="436"/>
                    <a:pt x="203" y="1521"/>
                  </a:cubicBezTo>
                  <a:cubicBezTo>
                    <a:pt x="203" y="1521"/>
                    <a:pt x="0" y="5152"/>
                    <a:pt x="4275" y="6236"/>
                  </a:cubicBezTo>
                  <a:cubicBezTo>
                    <a:pt x="4275" y="6236"/>
                    <a:pt x="4489" y="8069"/>
                    <a:pt x="7763" y="10010"/>
                  </a:cubicBezTo>
                  <a:cubicBezTo>
                    <a:pt x="7763" y="10010"/>
                    <a:pt x="16586" y="25993"/>
                    <a:pt x="22592" y="25993"/>
                  </a:cubicBezTo>
                  <a:cubicBezTo>
                    <a:pt x="23289" y="25993"/>
                    <a:pt x="23948" y="25778"/>
                    <a:pt x="24551" y="25298"/>
                  </a:cubicBezTo>
                  <a:cubicBezTo>
                    <a:pt x="24551" y="25298"/>
                    <a:pt x="18812" y="21154"/>
                    <a:pt x="11168" y="7129"/>
                  </a:cubicBezTo>
                  <a:cubicBezTo>
                    <a:pt x="11178" y="7129"/>
                    <a:pt x="8179" y="1"/>
                    <a:pt x="3736" y="1"/>
                  </a:cubicBezTo>
                  <a:close/>
                </a:path>
              </a:pathLst>
            </a:custGeom>
            <a:gradFill>
              <a:gsLst>
                <a:gs pos="0">
                  <a:schemeClr val="accen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1;p41">
              <a:extLst>
                <a:ext uri="{FF2B5EF4-FFF2-40B4-BE49-F238E27FC236}">
                  <a16:creationId xmlns:a16="http://schemas.microsoft.com/office/drawing/2014/main" id="{7BC96C80-0B6A-43B2-AA5D-C96B74B9CDDA}"/>
                </a:ext>
              </a:extLst>
            </p:cNvPr>
            <p:cNvSpPr/>
            <p:nvPr/>
          </p:nvSpPr>
          <p:spPr>
            <a:xfrm>
              <a:off x="2106800" y="2854650"/>
              <a:ext cx="634325" cy="666175"/>
            </a:xfrm>
            <a:custGeom>
              <a:avLst/>
              <a:gdLst/>
              <a:ahLst/>
              <a:cxnLst/>
              <a:rect l="l" t="t" r="r" b="b"/>
              <a:pathLst>
                <a:path w="25373" h="26647" extrusionOk="0">
                  <a:moveTo>
                    <a:pt x="4037" y="655"/>
                  </a:moveTo>
                  <a:cubicBezTo>
                    <a:pt x="8216" y="655"/>
                    <a:pt x="11145" y="7513"/>
                    <a:pt x="11180" y="7585"/>
                  </a:cubicBezTo>
                  <a:lnTo>
                    <a:pt x="11192" y="7608"/>
                  </a:lnTo>
                  <a:cubicBezTo>
                    <a:pt x="11811" y="8740"/>
                    <a:pt x="12419" y="9811"/>
                    <a:pt x="13002" y="10823"/>
                  </a:cubicBezTo>
                  <a:cubicBezTo>
                    <a:pt x="12536" y="11119"/>
                    <a:pt x="12003" y="11202"/>
                    <a:pt x="11553" y="11202"/>
                  </a:cubicBezTo>
                  <a:cubicBezTo>
                    <a:pt x="10991" y="11202"/>
                    <a:pt x="10561" y="11073"/>
                    <a:pt x="10561" y="11073"/>
                  </a:cubicBezTo>
                  <a:lnTo>
                    <a:pt x="10561" y="11073"/>
                  </a:lnTo>
                  <a:cubicBezTo>
                    <a:pt x="11084" y="11382"/>
                    <a:pt x="11619" y="11479"/>
                    <a:pt x="12085" y="11479"/>
                  </a:cubicBezTo>
                  <a:cubicBezTo>
                    <a:pt x="12608" y="11479"/>
                    <a:pt x="13043" y="11357"/>
                    <a:pt x="13276" y="11276"/>
                  </a:cubicBezTo>
                  <a:lnTo>
                    <a:pt x="13455" y="11585"/>
                  </a:lnTo>
                  <a:cubicBezTo>
                    <a:pt x="12869" y="11864"/>
                    <a:pt x="12440" y="11940"/>
                    <a:pt x="12146" y="11940"/>
                  </a:cubicBezTo>
                  <a:cubicBezTo>
                    <a:pt x="11801" y="11940"/>
                    <a:pt x="11645" y="11835"/>
                    <a:pt x="11645" y="11835"/>
                  </a:cubicBezTo>
                  <a:lnTo>
                    <a:pt x="11645" y="11835"/>
                  </a:lnTo>
                  <a:cubicBezTo>
                    <a:pt x="12011" y="12128"/>
                    <a:pt x="12478" y="12216"/>
                    <a:pt x="12905" y="12216"/>
                  </a:cubicBezTo>
                  <a:cubicBezTo>
                    <a:pt x="13243" y="12216"/>
                    <a:pt x="13556" y="12162"/>
                    <a:pt x="13776" y="12109"/>
                  </a:cubicBezTo>
                  <a:cubicBezTo>
                    <a:pt x="19110" y="20955"/>
                    <a:pt x="23122" y="24634"/>
                    <a:pt x="24313" y="25611"/>
                  </a:cubicBezTo>
                  <a:cubicBezTo>
                    <a:pt x="23902" y="25862"/>
                    <a:pt x="23426" y="25992"/>
                    <a:pt x="22947" y="25992"/>
                  </a:cubicBezTo>
                  <a:cubicBezTo>
                    <a:pt x="22926" y="25992"/>
                    <a:pt x="22905" y="25992"/>
                    <a:pt x="22884" y="25992"/>
                  </a:cubicBezTo>
                  <a:cubicBezTo>
                    <a:pt x="17693" y="25992"/>
                    <a:pt x="10073" y="13216"/>
                    <a:pt x="8597" y="10633"/>
                  </a:cubicBezTo>
                  <a:cubicBezTo>
                    <a:pt x="9264" y="10597"/>
                    <a:pt x="9883" y="10323"/>
                    <a:pt x="10347" y="9847"/>
                  </a:cubicBezTo>
                  <a:lnTo>
                    <a:pt x="10347" y="9847"/>
                  </a:lnTo>
                  <a:cubicBezTo>
                    <a:pt x="9905" y="10103"/>
                    <a:pt x="9405" y="10168"/>
                    <a:pt x="9010" y="10168"/>
                  </a:cubicBezTo>
                  <a:cubicBezTo>
                    <a:pt x="8598" y="10168"/>
                    <a:pt x="8299" y="10097"/>
                    <a:pt x="8299" y="10097"/>
                  </a:cubicBezTo>
                  <a:lnTo>
                    <a:pt x="8228" y="10061"/>
                  </a:lnTo>
                  <a:cubicBezTo>
                    <a:pt x="6061" y="8775"/>
                    <a:pt x="5287" y="7549"/>
                    <a:pt x="5025" y="6930"/>
                  </a:cubicBezTo>
                  <a:lnTo>
                    <a:pt x="5025" y="6930"/>
                  </a:lnTo>
                  <a:cubicBezTo>
                    <a:pt x="5094" y="6933"/>
                    <a:pt x="5163" y="6935"/>
                    <a:pt x="5231" y="6935"/>
                  </a:cubicBezTo>
                  <a:cubicBezTo>
                    <a:pt x="6932" y="6935"/>
                    <a:pt x="8120" y="5835"/>
                    <a:pt x="8121" y="5834"/>
                  </a:cubicBezTo>
                  <a:lnTo>
                    <a:pt x="8121" y="5834"/>
                  </a:lnTo>
                  <a:cubicBezTo>
                    <a:pt x="7400" y="6279"/>
                    <a:pt x="6539" y="6384"/>
                    <a:pt x="5883" y="6384"/>
                  </a:cubicBezTo>
                  <a:cubicBezTo>
                    <a:pt x="5293" y="6384"/>
                    <a:pt x="4870" y="6299"/>
                    <a:pt x="4870" y="6299"/>
                  </a:cubicBezTo>
                  <a:lnTo>
                    <a:pt x="4656" y="6251"/>
                  </a:lnTo>
                  <a:cubicBezTo>
                    <a:pt x="1096" y="5358"/>
                    <a:pt x="834" y="2644"/>
                    <a:pt x="822" y="2001"/>
                  </a:cubicBezTo>
                  <a:cubicBezTo>
                    <a:pt x="1882" y="1108"/>
                    <a:pt x="2965" y="655"/>
                    <a:pt x="4037" y="655"/>
                  </a:cubicBezTo>
                  <a:close/>
                  <a:moveTo>
                    <a:pt x="4025" y="0"/>
                  </a:moveTo>
                  <a:cubicBezTo>
                    <a:pt x="2763" y="0"/>
                    <a:pt x="1501" y="536"/>
                    <a:pt x="274" y="1608"/>
                  </a:cubicBezTo>
                  <a:lnTo>
                    <a:pt x="167" y="1691"/>
                  </a:lnTo>
                  <a:lnTo>
                    <a:pt x="167" y="1834"/>
                  </a:lnTo>
                  <a:cubicBezTo>
                    <a:pt x="167" y="1870"/>
                    <a:pt x="0" y="5632"/>
                    <a:pt x="4299" y="6823"/>
                  </a:cubicBezTo>
                  <a:cubicBezTo>
                    <a:pt x="4453" y="7394"/>
                    <a:pt x="5120" y="8954"/>
                    <a:pt x="7811" y="10573"/>
                  </a:cubicBezTo>
                  <a:cubicBezTo>
                    <a:pt x="8561" y="11907"/>
                    <a:pt x="16907" y="26647"/>
                    <a:pt x="22884" y="26647"/>
                  </a:cubicBezTo>
                  <a:cubicBezTo>
                    <a:pt x="23670" y="26647"/>
                    <a:pt x="24432" y="26373"/>
                    <a:pt x="25039" y="25873"/>
                  </a:cubicBezTo>
                  <a:lnTo>
                    <a:pt x="25373" y="25611"/>
                  </a:lnTo>
                  <a:lnTo>
                    <a:pt x="25027" y="25361"/>
                  </a:lnTo>
                  <a:cubicBezTo>
                    <a:pt x="24968" y="25325"/>
                    <a:pt x="19253" y="21074"/>
                    <a:pt x="11752" y="7311"/>
                  </a:cubicBezTo>
                  <a:cubicBezTo>
                    <a:pt x="11550" y="6846"/>
                    <a:pt x="8573" y="0"/>
                    <a:pt x="4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2;p41">
              <a:extLst>
                <a:ext uri="{FF2B5EF4-FFF2-40B4-BE49-F238E27FC236}">
                  <a16:creationId xmlns:a16="http://schemas.microsoft.com/office/drawing/2014/main" id="{49FAACBA-A801-4FB6-A0B5-91889A955F5B}"/>
                </a:ext>
              </a:extLst>
            </p:cNvPr>
            <p:cNvSpPr/>
            <p:nvPr/>
          </p:nvSpPr>
          <p:spPr>
            <a:xfrm>
              <a:off x="1005175" y="1662250"/>
              <a:ext cx="1189150" cy="1100750"/>
            </a:xfrm>
            <a:custGeom>
              <a:avLst/>
              <a:gdLst/>
              <a:ahLst/>
              <a:cxnLst/>
              <a:rect l="l" t="t" r="r" b="b"/>
              <a:pathLst>
                <a:path w="47566" h="44030" extrusionOk="0">
                  <a:moveTo>
                    <a:pt x="44851" y="0"/>
                  </a:moveTo>
                  <a:cubicBezTo>
                    <a:pt x="43589" y="12"/>
                    <a:pt x="42351" y="345"/>
                    <a:pt x="41256" y="976"/>
                  </a:cubicBezTo>
                  <a:lnTo>
                    <a:pt x="41017" y="1095"/>
                  </a:lnTo>
                  <a:lnTo>
                    <a:pt x="40827" y="905"/>
                  </a:lnTo>
                  <a:cubicBezTo>
                    <a:pt x="40541" y="607"/>
                    <a:pt x="39827" y="131"/>
                    <a:pt x="38255" y="131"/>
                  </a:cubicBezTo>
                  <a:cubicBezTo>
                    <a:pt x="37196" y="155"/>
                    <a:pt x="36148" y="310"/>
                    <a:pt x="35136" y="595"/>
                  </a:cubicBezTo>
                  <a:lnTo>
                    <a:pt x="35017" y="619"/>
                  </a:lnTo>
                  <a:lnTo>
                    <a:pt x="34910" y="572"/>
                  </a:lnTo>
                  <a:cubicBezTo>
                    <a:pt x="34508" y="415"/>
                    <a:pt x="34085" y="332"/>
                    <a:pt x="33651" y="332"/>
                  </a:cubicBezTo>
                  <a:cubicBezTo>
                    <a:pt x="33622" y="332"/>
                    <a:pt x="33593" y="333"/>
                    <a:pt x="33564" y="333"/>
                  </a:cubicBezTo>
                  <a:cubicBezTo>
                    <a:pt x="32635" y="333"/>
                    <a:pt x="31100" y="631"/>
                    <a:pt x="29135" y="2072"/>
                  </a:cubicBezTo>
                  <a:lnTo>
                    <a:pt x="29016" y="2155"/>
                  </a:lnTo>
                  <a:lnTo>
                    <a:pt x="28873" y="2143"/>
                  </a:lnTo>
                  <a:cubicBezTo>
                    <a:pt x="28242" y="2048"/>
                    <a:pt x="27611" y="2012"/>
                    <a:pt x="26980" y="2012"/>
                  </a:cubicBezTo>
                  <a:cubicBezTo>
                    <a:pt x="24861" y="2012"/>
                    <a:pt x="21051" y="2488"/>
                    <a:pt x="19277" y="5667"/>
                  </a:cubicBezTo>
                  <a:lnTo>
                    <a:pt x="19181" y="5834"/>
                  </a:lnTo>
                  <a:lnTo>
                    <a:pt x="19003" y="5846"/>
                  </a:lnTo>
                  <a:cubicBezTo>
                    <a:pt x="17538" y="6037"/>
                    <a:pt x="16098" y="6394"/>
                    <a:pt x="14717" y="6929"/>
                  </a:cubicBezTo>
                  <a:cubicBezTo>
                    <a:pt x="11835" y="8072"/>
                    <a:pt x="10097" y="9835"/>
                    <a:pt x="9668" y="12049"/>
                  </a:cubicBezTo>
                  <a:lnTo>
                    <a:pt x="9621" y="12299"/>
                  </a:lnTo>
                  <a:lnTo>
                    <a:pt x="9359" y="12335"/>
                  </a:lnTo>
                  <a:cubicBezTo>
                    <a:pt x="8978" y="12383"/>
                    <a:pt x="7073" y="12716"/>
                    <a:pt x="6835" y="14466"/>
                  </a:cubicBezTo>
                  <a:lnTo>
                    <a:pt x="6799" y="14692"/>
                  </a:lnTo>
                  <a:lnTo>
                    <a:pt x="6573" y="14764"/>
                  </a:lnTo>
                  <a:cubicBezTo>
                    <a:pt x="6168" y="14883"/>
                    <a:pt x="4120" y="15573"/>
                    <a:pt x="4001" y="17859"/>
                  </a:cubicBezTo>
                  <a:lnTo>
                    <a:pt x="4001" y="18038"/>
                  </a:lnTo>
                  <a:lnTo>
                    <a:pt x="3846" y="18145"/>
                  </a:lnTo>
                  <a:cubicBezTo>
                    <a:pt x="3275" y="18526"/>
                    <a:pt x="2013" y="19705"/>
                    <a:pt x="2536" y="22205"/>
                  </a:cubicBezTo>
                  <a:lnTo>
                    <a:pt x="2536" y="22217"/>
                  </a:lnTo>
                  <a:cubicBezTo>
                    <a:pt x="2548" y="22289"/>
                    <a:pt x="2560" y="22372"/>
                    <a:pt x="2584" y="22443"/>
                  </a:cubicBezTo>
                  <a:lnTo>
                    <a:pt x="2632" y="22586"/>
                  </a:lnTo>
                  <a:lnTo>
                    <a:pt x="2560" y="22717"/>
                  </a:lnTo>
                  <a:cubicBezTo>
                    <a:pt x="2203" y="23360"/>
                    <a:pt x="1096" y="25587"/>
                    <a:pt x="1334" y="27706"/>
                  </a:cubicBezTo>
                  <a:lnTo>
                    <a:pt x="1346" y="27789"/>
                  </a:lnTo>
                  <a:lnTo>
                    <a:pt x="1322" y="27873"/>
                  </a:lnTo>
                  <a:cubicBezTo>
                    <a:pt x="1072" y="28504"/>
                    <a:pt x="0" y="31790"/>
                    <a:pt x="2477" y="34742"/>
                  </a:cubicBezTo>
                  <a:lnTo>
                    <a:pt x="2548" y="34814"/>
                  </a:lnTo>
                  <a:lnTo>
                    <a:pt x="2560" y="34921"/>
                  </a:lnTo>
                  <a:cubicBezTo>
                    <a:pt x="2775" y="36290"/>
                    <a:pt x="3298" y="37600"/>
                    <a:pt x="4084" y="38743"/>
                  </a:cubicBezTo>
                  <a:cubicBezTo>
                    <a:pt x="5299" y="40541"/>
                    <a:pt x="7739" y="42684"/>
                    <a:pt x="12466" y="42696"/>
                  </a:cubicBezTo>
                  <a:lnTo>
                    <a:pt x="12633" y="42696"/>
                  </a:lnTo>
                  <a:lnTo>
                    <a:pt x="12728" y="42815"/>
                  </a:lnTo>
                  <a:cubicBezTo>
                    <a:pt x="13062" y="43184"/>
                    <a:pt x="14014" y="44029"/>
                    <a:pt x="15955" y="44029"/>
                  </a:cubicBezTo>
                  <a:cubicBezTo>
                    <a:pt x="17026" y="44005"/>
                    <a:pt x="18074" y="43803"/>
                    <a:pt x="19074" y="43434"/>
                  </a:cubicBezTo>
                  <a:lnTo>
                    <a:pt x="19217" y="43386"/>
                  </a:lnTo>
                  <a:lnTo>
                    <a:pt x="19348" y="43446"/>
                  </a:lnTo>
                  <a:cubicBezTo>
                    <a:pt x="19613" y="43578"/>
                    <a:pt x="19909" y="43650"/>
                    <a:pt x="20208" y="43650"/>
                  </a:cubicBezTo>
                  <a:cubicBezTo>
                    <a:pt x="20231" y="43650"/>
                    <a:pt x="20254" y="43649"/>
                    <a:pt x="20277" y="43648"/>
                  </a:cubicBezTo>
                  <a:cubicBezTo>
                    <a:pt x="20741" y="43648"/>
                    <a:pt x="21205" y="43517"/>
                    <a:pt x="21610" y="43291"/>
                  </a:cubicBezTo>
                  <a:lnTo>
                    <a:pt x="21967" y="43101"/>
                  </a:lnTo>
                  <a:lnTo>
                    <a:pt x="22098" y="42958"/>
                  </a:lnTo>
                  <a:lnTo>
                    <a:pt x="22098" y="42458"/>
                  </a:lnTo>
                  <a:lnTo>
                    <a:pt x="21956" y="40815"/>
                  </a:lnTo>
                  <a:lnTo>
                    <a:pt x="21956" y="39588"/>
                  </a:lnTo>
                  <a:lnTo>
                    <a:pt x="22206" y="39064"/>
                  </a:lnTo>
                  <a:lnTo>
                    <a:pt x="23289" y="38576"/>
                  </a:lnTo>
                  <a:lnTo>
                    <a:pt x="23813" y="37624"/>
                  </a:lnTo>
                  <a:lnTo>
                    <a:pt x="24134" y="36255"/>
                  </a:lnTo>
                  <a:lnTo>
                    <a:pt x="24694" y="35659"/>
                  </a:lnTo>
                  <a:lnTo>
                    <a:pt x="25361" y="35314"/>
                  </a:lnTo>
                  <a:lnTo>
                    <a:pt x="25599" y="34719"/>
                  </a:lnTo>
                  <a:cubicBezTo>
                    <a:pt x="25742" y="33314"/>
                    <a:pt x="26837" y="32921"/>
                    <a:pt x="26837" y="32921"/>
                  </a:cubicBezTo>
                  <a:cubicBezTo>
                    <a:pt x="26896" y="32921"/>
                    <a:pt x="26955" y="32922"/>
                    <a:pt x="27013" y="32922"/>
                  </a:cubicBezTo>
                  <a:cubicBezTo>
                    <a:pt x="33578" y="32922"/>
                    <a:pt x="33695" y="28956"/>
                    <a:pt x="33695" y="28956"/>
                  </a:cubicBezTo>
                  <a:cubicBezTo>
                    <a:pt x="29826" y="27861"/>
                    <a:pt x="34171" y="24063"/>
                    <a:pt x="34171" y="24063"/>
                  </a:cubicBezTo>
                  <a:cubicBezTo>
                    <a:pt x="33100" y="21396"/>
                    <a:pt x="34171" y="19538"/>
                    <a:pt x="34171" y="19538"/>
                  </a:cubicBezTo>
                  <a:cubicBezTo>
                    <a:pt x="34273" y="13322"/>
                    <a:pt x="36693" y="12105"/>
                    <a:pt x="38573" y="12105"/>
                  </a:cubicBezTo>
                  <a:cubicBezTo>
                    <a:pt x="39782" y="12105"/>
                    <a:pt x="40767" y="12609"/>
                    <a:pt x="40767" y="12609"/>
                  </a:cubicBezTo>
                  <a:cubicBezTo>
                    <a:pt x="39720" y="4833"/>
                    <a:pt x="44159" y="4546"/>
                    <a:pt x="44818" y="4546"/>
                  </a:cubicBezTo>
                  <a:cubicBezTo>
                    <a:pt x="44870" y="4546"/>
                    <a:pt x="44899" y="4548"/>
                    <a:pt x="44899" y="4548"/>
                  </a:cubicBezTo>
                  <a:cubicBezTo>
                    <a:pt x="45292" y="3358"/>
                    <a:pt x="46328" y="2500"/>
                    <a:pt x="47566" y="2346"/>
                  </a:cubicBezTo>
                  <a:cubicBezTo>
                    <a:pt x="47137" y="1810"/>
                    <a:pt x="47090" y="1143"/>
                    <a:pt x="47233" y="464"/>
                  </a:cubicBezTo>
                  <a:cubicBezTo>
                    <a:pt x="46471" y="155"/>
                    <a:pt x="45673" y="0"/>
                    <a:pt x="44851" y="0"/>
                  </a:cubicBezTo>
                  <a:close/>
                </a:path>
              </a:pathLst>
            </a:custGeom>
            <a:gradFill>
              <a:gsLst>
                <a:gs pos="0">
                  <a:schemeClr val="accen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3;p41">
              <a:extLst>
                <a:ext uri="{FF2B5EF4-FFF2-40B4-BE49-F238E27FC236}">
                  <a16:creationId xmlns:a16="http://schemas.microsoft.com/office/drawing/2014/main" id="{9D242150-7241-495D-9E75-22E11B4B77B2}"/>
                </a:ext>
              </a:extLst>
            </p:cNvPr>
            <p:cNvSpPr/>
            <p:nvPr/>
          </p:nvSpPr>
          <p:spPr>
            <a:xfrm>
              <a:off x="1793675" y="1660450"/>
              <a:ext cx="1239150" cy="874850"/>
            </a:xfrm>
            <a:custGeom>
              <a:avLst/>
              <a:gdLst/>
              <a:ahLst/>
              <a:cxnLst/>
              <a:rect l="l" t="t" r="r" b="b"/>
              <a:pathLst>
                <a:path w="49566" h="34994" extrusionOk="0">
                  <a:moveTo>
                    <a:pt x="17633" y="1"/>
                  </a:moveTo>
                  <a:cubicBezTo>
                    <a:pt x="17133" y="13"/>
                    <a:pt x="16657" y="203"/>
                    <a:pt x="16288" y="536"/>
                  </a:cubicBezTo>
                  <a:lnTo>
                    <a:pt x="16109" y="679"/>
                  </a:lnTo>
                  <a:cubicBezTo>
                    <a:pt x="15169" y="1429"/>
                    <a:pt x="16157" y="2513"/>
                    <a:pt x="16157" y="2513"/>
                  </a:cubicBezTo>
                  <a:cubicBezTo>
                    <a:pt x="14966" y="2572"/>
                    <a:pt x="13954" y="3358"/>
                    <a:pt x="13573" y="4477"/>
                  </a:cubicBezTo>
                  <a:cubicBezTo>
                    <a:pt x="7811" y="5656"/>
                    <a:pt x="9513" y="12752"/>
                    <a:pt x="9513" y="12752"/>
                  </a:cubicBezTo>
                  <a:cubicBezTo>
                    <a:pt x="8627" y="12344"/>
                    <a:pt x="7860" y="12168"/>
                    <a:pt x="7194" y="12168"/>
                  </a:cubicBezTo>
                  <a:cubicBezTo>
                    <a:pt x="2905" y="12168"/>
                    <a:pt x="2869" y="19503"/>
                    <a:pt x="2869" y="19503"/>
                  </a:cubicBezTo>
                  <a:cubicBezTo>
                    <a:pt x="2084" y="20944"/>
                    <a:pt x="2048" y="22670"/>
                    <a:pt x="2762" y="24135"/>
                  </a:cubicBezTo>
                  <a:cubicBezTo>
                    <a:pt x="0" y="25992"/>
                    <a:pt x="834" y="28230"/>
                    <a:pt x="834" y="28230"/>
                  </a:cubicBezTo>
                  <a:lnTo>
                    <a:pt x="1965" y="28921"/>
                  </a:lnTo>
                  <a:lnTo>
                    <a:pt x="3441" y="28802"/>
                  </a:lnTo>
                  <a:lnTo>
                    <a:pt x="5644" y="28278"/>
                  </a:lnTo>
                  <a:lnTo>
                    <a:pt x="6679" y="28278"/>
                  </a:lnTo>
                  <a:lnTo>
                    <a:pt x="8037" y="27516"/>
                  </a:lnTo>
                  <a:lnTo>
                    <a:pt x="8680" y="26301"/>
                  </a:lnTo>
                  <a:lnTo>
                    <a:pt x="9597" y="25659"/>
                  </a:lnTo>
                  <a:lnTo>
                    <a:pt x="11299" y="25659"/>
                  </a:lnTo>
                  <a:lnTo>
                    <a:pt x="12633" y="26373"/>
                  </a:lnTo>
                  <a:lnTo>
                    <a:pt x="13311" y="26980"/>
                  </a:lnTo>
                  <a:lnTo>
                    <a:pt x="14633" y="26373"/>
                  </a:lnTo>
                  <a:lnTo>
                    <a:pt x="15847" y="26754"/>
                  </a:lnTo>
                  <a:cubicBezTo>
                    <a:pt x="16135" y="28778"/>
                    <a:pt x="18220" y="29091"/>
                    <a:pt x="19480" y="29091"/>
                  </a:cubicBezTo>
                  <a:cubicBezTo>
                    <a:pt x="20044" y="29091"/>
                    <a:pt x="20443" y="29028"/>
                    <a:pt x="20443" y="29028"/>
                  </a:cubicBezTo>
                  <a:cubicBezTo>
                    <a:pt x="21555" y="29298"/>
                    <a:pt x="22673" y="29394"/>
                    <a:pt x="23703" y="29394"/>
                  </a:cubicBezTo>
                  <a:cubicBezTo>
                    <a:pt x="26258" y="29394"/>
                    <a:pt x="28266" y="28802"/>
                    <a:pt x="28266" y="28802"/>
                  </a:cubicBezTo>
                  <a:cubicBezTo>
                    <a:pt x="28276" y="28801"/>
                    <a:pt x="28286" y="28801"/>
                    <a:pt x="28296" y="28801"/>
                  </a:cubicBezTo>
                  <a:cubicBezTo>
                    <a:pt x="28940" y="28801"/>
                    <a:pt x="28813" y="29921"/>
                    <a:pt x="28813" y="29921"/>
                  </a:cubicBezTo>
                  <a:cubicBezTo>
                    <a:pt x="29171" y="29884"/>
                    <a:pt x="29500" y="29867"/>
                    <a:pt x="29802" y="29867"/>
                  </a:cubicBezTo>
                  <a:cubicBezTo>
                    <a:pt x="33865" y="29867"/>
                    <a:pt x="33040" y="32993"/>
                    <a:pt x="33040" y="32993"/>
                  </a:cubicBezTo>
                  <a:cubicBezTo>
                    <a:pt x="34403" y="33581"/>
                    <a:pt x="35638" y="33751"/>
                    <a:pt x="36611" y="33751"/>
                  </a:cubicBezTo>
                  <a:cubicBezTo>
                    <a:pt x="37941" y="33751"/>
                    <a:pt x="38779" y="33433"/>
                    <a:pt x="38779" y="33433"/>
                  </a:cubicBezTo>
                  <a:cubicBezTo>
                    <a:pt x="38954" y="33370"/>
                    <a:pt x="39097" y="33342"/>
                    <a:pt x="39212" y="33342"/>
                  </a:cubicBezTo>
                  <a:cubicBezTo>
                    <a:pt x="40101" y="33342"/>
                    <a:pt x="39374" y="34993"/>
                    <a:pt x="39374" y="34993"/>
                  </a:cubicBezTo>
                  <a:lnTo>
                    <a:pt x="40172" y="33683"/>
                  </a:lnTo>
                  <a:lnTo>
                    <a:pt x="41029" y="33231"/>
                  </a:lnTo>
                  <a:lnTo>
                    <a:pt x="41767" y="31766"/>
                  </a:lnTo>
                  <a:lnTo>
                    <a:pt x="42874" y="29921"/>
                  </a:lnTo>
                  <a:lnTo>
                    <a:pt x="42874" y="29278"/>
                  </a:lnTo>
                  <a:lnTo>
                    <a:pt x="42196" y="27516"/>
                  </a:lnTo>
                  <a:lnTo>
                    <a:pt x="42744" y="26706"/>
                  </a:lnTo>
                  <a:lnTo>
                    <a:pt x="46958" y="27397"/>
                  </a:lnTo>
                  <a:cubicBezTo>
                    <a:pt x="46958" y="27397"/>
                    <a:pt x="48161" y="24004"/>
                    <a:pt x="46661" y="22968"/>
                  </a:cubicBezTo>
                  <a:cubicBezTo>
                    <a:pt x="46661" y="22968"/>
                    <a:pt x="49566" y="20253"/>
                    <a:pt x="47744" y="16741"/>
                  </a:cubicBezTo>
                  <a:cubicBezTo>
                    <a:pt x="47744" y="16741"/>
                    <a:pt x="48375" y="15967"/>
                    <a:pt x="47899" y="14645"/>
                  </a:cubicBezTo>
                  <a:lnTo>
                    <a:pt x="48054" y="14407"/>
                  </a:lnTo>
                  <a:cubicBezTo>
                    <a:pt x="47863" y="13693"/>
                    <a:pt x="47208" y="12014"/>
                    <a:pt x="45268" y="12014"/>
                  </a:cubicBezTo>
                  <a:lnTo>
                    <a:pt x="45006" y="12014"/>
                  </a:lnTo>
                  <a:lnTo>
                    <a:pt x="44910" y="11776"/>
                  </a:lnTo>
                  <a:cubicBezTo>
                    <a:pt x="44613" y="10871"/>
                    <a:pt x="43363" y="7847"/>
                    <a:pt x="39934" y="7132"/>
                  </a:cubicBezTo>
                  <a:lnTo>
                    <a:pt x="39779" y="7097"/>
                  </a:lnTo>
                  <a:lnTo>
                    <a:pt x="39707" y="6966"/>
                  </a:lnTo>
                  <a:cubicBezTo>
                    <a:pt x="39457" y="6537"/>
                    <a:pt x="38529" y="5156"/>
                    <a:pt x="37267" y="5156"/>
                  </a:cubicBezTo>
                  <a:cubicBezTo>
                    <a:pt x="37183" y="5156"/>
                    <a:pt x="37100" y="5168"/>
                    <a:pt x="37017" y="5180"/>
                  </a:cubicBezTo>
                  <a:lnTo>
                    <a:pt x="36862" y="5204"/>
                  </a:lnTo>
                  <a:lnTo>
                    <a:pt x="36731" y="5096"/>
                  </a:lnTo>
                  <a:cubicBezTo>
                    <a:pt x="36076" y="4525"/>
                    <a:pt x="32623" y="1691"/>
                    <a:pt x="28754" y="1691"/>
                  </a:cubicBezTo>
                  <a:cubicBezTo>
                    <a:pt x="28242" y="1691"/>
                    <a:pt x="27718" y="1739"/>
                    <a:pt x="27206" y="1846"/>
                  </a:cubicBezTo>
                  <a:lnTo>
                    <a:pt x="27051" y="1882"/>
                  </a:lnTo>
                  <a:lnTo>
                    <a:pt x="26932" y="1798"/>
                  </a:lnTo>
                  <a:cubicBezTo>
                    <a:pt x="25384" y="775"/>
                    <a:pt x="23574" y="215"/>
                    <a:pt x="21717" y="191"/>
                  </a:cubicBezTo>
                  <a:cubicBezTo>
                    <a:pt x="20896" y="191"/>
                    <a:pt x="20086" y="310"/>
                    <a:pt x="19300" y="548"/>
                  </a:cubicBezTo>
                  <a:lnTo>
                    <a:pt x="19133" y="608"/>
                  </a:lnTo>
                  <a:lnTo>
                    <a:pt x="18979" y="489"/>
                  </a:lnTo>
                  <a:cubicBezTo>
                    <a:pt x="18598" y="191"/>
                    <a:pt x="18121" y="13"/>
                    <a:pt x="17633" y="1"/>
                  </a:cubicBezTo>
                  <a:close/>
                </a:path>
              </a:pathLst>
            </a:custGeom>
            <a:gradFill>
              <a:gsLst>
                <a:gs pos="0">
                  <a:schemeClr val="accen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34;p41">
              <a:extLst>
                <a:ext uri="{FF2B5EF4-FFF2-40B4-BE49-F238E27FC236}">
                  <a16:creationId xmlns:a16="http://schemas.microsoft.com/office/drawing/2014/main" id="{03439E2D-5522-4106-960B-03FD284C988E}"/>
                </a:ext>
              </a:extLst>
            </p:cNvPr>
            <p:cNvSpPr/>
            <p:nvPr/>
          </p:nvSpPr>
          <p:spPr>
            <a:xfrm>
              <a:off x="1555250" y="2296250"/>
              <a:ext cx="1234100" cy="701900"/>
            </a:xfrm>
            <a:custGeom>
              <a:avLst/>
              <a:gdLst/>
              <a:ahLst/>
              <a:cxnLst/>
              <a:rect l="l" t="t" r="r" b="b"/>
              <a:pathLst>
                <a:path w="49364" h="28076" extrusionOk="0">
                  <a:moveTo>
                    <a:pt x="20479" y="0"/>
                  </a:moveTo>
                  <a:lnTo>
                    <a:pt x="19395" y="429"/>
                  </a:lnTo>
                  <a:lnTo>
                    <a:pt x="17860" y="1060"/>
                  </a:lnTo>
                  <a:cubicBezTo>
                    <a:pt x="17621" y="2096"/>
                    <a:pt x="16800" y="2905"/>
                    <a:pt x="15752" y="3120"/>
                  </a:cubicBezTo>
                  <a:lnTo>
                    <a:pt x="15026" y="2739"/>
                  </a:lnTo>
                  <a:lnTo>
                    <a:pt x="13133" y="3298"/>
                  </a:lnTo>
                  <a:lnTo>
                    <a:pt x="11835" y="3596"/>
                  </a:lnTo>
                  <a:cubicBezTo>
                    <a:pt x="11835" y="3596"/>
                    <a:pt x="11097" y="7484"/>
                    <a:pt x="6760" y="7484"/>
                  </a:cubicBezTo>
                  <a:cubicBezTo>
                    <a:pt x="6588" y="7484"/>
                    <a:pt x="6411" y="7478"/>
                    <a:pt x="6227" y="7466"/>
                  </a:cubicBezTo>
                  <a:cubicBezTo>
                    <a:pt x="6227" y="7466"/>
                    <a:pt x="6227" y="7466"/>
                    <a:pt x="6226" y="7466"/>
                  </a:cubicBezTo>
                  <a:cubicBezTo>
                    <a:pt x="6174" y="7466"/>
                    <a:pt x="3832" y="7477"/>
                    <a:pt x="3655" y="9561"/>
                  </a:cubicBezTo>
                  <a:lnTo>
                    <a:pt x="2834" y="10168"/>
                  </a:lnTo>
                  <a:lnTo>
                    <a:pt x="2346" y="10799"/>
                  </a:lnTo>
                  <a:lnTo>
                    <a:pt x="2143" y="11883"/>
                  </a:lnTo>
                  <a:lnTo>
                    <a:pt x="1881" y="12740"/>
                  </a:lnTo>
                  <a:lnTo>
                    <a:pt x="1155" y="13252"/>
                  </a:lnTo>
                  <a:lnTo>
                    <a:pt x="298" y="13466"/>
                  </a:lnTo>
                  <a:lnTo>
                    <a:pt x="84" y="14228"/>
                  </a:lnTo>
                  <a:lnTo>
                    <a:pt x="0" y="14978"/>
                  </a:lnTo>
                  <a:lnTo>
                    <a:pt x="226" y="17598"/>
                  </a:lnTo>
                  <a:lnTo>
                    <a:pt x="167" y="17705"/>
                  </a:lnTo>
                  <a:lnTo>
                    <a:pt x="179" y="17705"/>
                  </a:lnTo>
                  <a:lnTo>
                    <a:pt x="262" y="18193"/>
                  </a:lnTo>
                  <a:cubicBezTo>
                    <a:pt x="429" y="19134"/>
                    <a:pt x="1036" y="20896"/>
                    <a:pt x="3215" y="22182"/>
                  </a:cubicBezTo>
                  <a:lnTo>
                    <a:pt x="3358" y="22253"/>
                  </a:lnTo>
                  <a:lnTo>
                    <a:pt x="3382" y="22420"/>
                  </a:lnTo>
                  <a:cubicBezTo>
                    <a:pt x="3536" y="23170"/>
                    <a:pt x="4215" y="24980"/>
                    <a:pt x="7132" y="25253"/>
                  </a:cubicBezTo>
                  <a:lnTo>
                    <a:pt x="7299" y="25265"/>
                  </a:lnTo>
                  <a:lnTo>
                    <a:pt x="7394" y="25396"/>
                  </a:lnTo>
                  <a:cubicBezTo>
                    <a:pt x="7727" y="25861"/>
                    <a:pt x="8966" y="27385"/>
                    <a:pt x="11002" y="27385"/>
                  </a:cubicBezTo>
                  <a:cubicBezTo>
                    <a:pt x="11442" y="27385"/>
                    <a:pt x="11871" y="27325"/>
                    <a:pt x="12287" y="27194"/>
                  </a:cubicBezTo>
                  <a:lnTo>
                    <a:pt x="12442" y="27147"/>
                  </a:lnTo>
                  <a:lnTo>
                    <a:pt x="12573" y="27242"/>
                  </a:lnTo>
                  <a:cubicBezTo>
                    <a:pt x="13395" y="27766"/>
                    <a:pt x="14347" y="28051"/>
                    <a:pt x="15312" y="28075"/>
                  </a:cubicBezTo>
                  <a:cubicBezTo>
                    <a:pt x="16383" y="28075"/>
                    <a:pt x="17359" y="27682"/>
                    <a:pt x="18241" y="26908"/>
                  </a:cubicBezTo>
                  <a:lnTo>
                    <a:pt x="18348" y="26813"/>
                  </a:lnTo>
                  <a:lnTo>
                    <a:pt x="18502" y="26825"/>
                  </a:lnTo>
                  <a:cubicBezTo>
                    <a:pt x="18610" y="26837"/>
                    <a:pt x="18729" y="26837"/>
                    <a:pt x="18848" y="26837"/>
                  </a:cubicBezTo>
                  <a:cubicBezTo>
                    <a:pt x="18869" y="26837"/>
                    <a:pt x="18890" y="26837"/>
                    <a:pt x="18910" y="26837"/>
                  </a:cubicBezTo>
                  <a:cubicBezTo>
                    <a:pt x="20303" y="26837"/>
                    <a:pt x="21572" y="26056"/>
                    <a:pt x="22182" y="24813"/>
                  </a:cubicBezTo>
                  <a:lnTo>
                    <a:pt x="22289" y="24599"/>
                  </a:lnTo>
                  <a:lnTo>
                    <a:pt x="22527" y="24610"/>
                  </a:lnTo>
                  <a:cubicBezTo>
                    <a:pt x="22609" y="24615"/>
                    <a:pt x="22692" y="24617"/>
                    <a:pt x="22774" y="24617"/>
                  </a:cubicBezTo>
                  <a:cubicBezTo>
                    <a:pt x="24079" y="24617"/>
                    <a:pt x="25334" y="24086"/>
                    <a:pt x="26242" y="23122"/>
                  </a:cubicBezTo>
                  <a:lnTo>
                    <a:pt x="26444" y="22908"/>
                  </a:lnTo>
                  <a:cubicBezTo>
                    <a:pt x="26444" y="22908"/>
                    <a:pt x="26527" y="20896"/>
                    <a:pt x="25503" y="19872"/>
                  </a:cubicBezTo>
                  <a:lnTo>
                    <a:pt x="25503" y="19872"/>
                  </a:lnTo>
                  <a:cubicBezTo>
                    <a:pt x="25504" y="19872"/>
                    <a:pt x="26351" y="20414"/>
                    <a:pt x="27900" y="20414"/>
                  </a:cubicBezTo>
                  <a:cubicBezTo>
                    <a:pt x="29105" y="20414"/>
                    <a:pt x="30734" y="20086"/>
                    <a:pt x="32719" y="18919"/>
                  </a:cubicBezTo>
                  <a:cubicBezTo>
                    <a:pt x="32719" y="18919"/>
                    <a:pt x="33905" y="19932"/>
                    <a:pt x="35618" y="19932"/>
                  </a:cubicBezTo>
                  <a:cubicBezTo>
                    <a:pt x="36404" y="19932"/>
                    <a:pt x="37300" y="19719"/>
                    <a:pt x="38243" y="19098"/>
                  </a:cubicBezTo>
                  <a:cubicBezTo>
                    <a:pt x="38243" y="19098"/>
                    <a:pt x="38569" y="19171"/>
                    <a:pt x="39073" y="19171"/>
                  </a:cubicBezTo>
                  <a:cubicBezTo>
                    <a:pt x="40173" y="19171"/>
                    <a:pt x="42121" y="18823"/>
                    <a:pt x="43363" y="16610"/>
                  </a:cubicBezTo>
                  <a:cubicBezTo>
                    <a:pt x="43363" y="16610"/>
                    <a:pt x="44172" y="13002"/>
                    <a:pt x="47828" y="12311"/>
                  </a:cubicBezTo>
                  <a:lnTo>
                    <a:pt x="48685" y="10895"/>
                  </a:lnTo>
                  <a:lnTo>
                    <a:pt x="48899" y="10347"/>
                  </a:lnTo>
                  <a:lnTo>
                    <a:pt x="48899" y="9180"/>
                  </a:lnTo>
                  <a:lnTo>
                    <a:pt x="49363" y="8537"/>
                  </a:lnTo>
                  <a:cubicBezTo>
                    <a:pt x="49363" y="8537"/>
                    <a:pt x="49356" y="7768"/>
                    <a:pt x="48870" y="7768"/>
                  </a:cubicBezTo>
                  <a:cubicBezTo>
                    <a:pt x="48739" y="7768"/>
                    <a:pt x="48573" y="7824"/>
                    <a:pt x="48363" y="7966"/>
                  </a:cubicBezTo>
                  <a:lnTo>
                    <a:pt x="48304" y="8001"/>
                  </a:lnTo>
                  <a:cubicBezTo>
                    <a:pt x="47926" y="8292"/>
                    <a:pt x="47465" y="8443"/>
                    <a:pt x="46997" y="8443"/>
                  </a:cubicBezTo>
                  <a:cubicBezTo>
                    <a:pt x="46756" y="8443"/>
                    <a:pt x="46514" y="8404"/>
                    <a:pt x="46280" y="8323"/>
                  </a:cubicBezTo>
                  <a:lnTo>
                    <a:pt x="43398" y="7775"/>
                  </a:lnTo>
                  <a:lnTo>
                    <a:pt x="42756" y="7370"/>
                  </a:lnTo>
                  <a:lnTo>
                    <a:pt x="42672" y="6346"/>
                  </a:lnTo>
                  <a:cubicBezTo>
                    <a:pt x="42672" y="6346"/>
                    <a:pt x="42223" y="4383"/>
                    <a:pt x="39512" y="4383"/>
                  </a:cubicBezTo>
                  <a:cubicBezTo>
                    <a:pt x="39163" y="4383"/>
                    <a:pt x="38777" y="4416"/>
                    <a:pt x="38350" y="4489"/>
                  </a:cubicBezTo>
                  <a:cubicBezTo>
                    <a:pt x="38350" y="4489"/>
                    <a:pt x="38767" y="3679"/>
                    <a:pt x="38124" y="3084"/>
                  </a:cubicBezTo>
                  <a:cubicBezTo>
                    <a:pt x="38124" y="3084"/>
                    <a:pt x="36021" y="3985"/>
                    <a:pt x="33426" y="3985"/>
                  </a:cubicBezTo>
                  <a:cubicBezTo>
                    <a:pt x="32332" y="3985"/>
                    <a:pt x="31151" y="3825"/>
                    <a:pt x="30004" y="3370"/>
                  </a:cubicBezTo>
                  <a:lnTo>
                    <a:pt x="29956" y="3679"/>
                  </a:lnTo>
                  <a:cubicBezTo>
                    <a:pt x="29956" y="3679"/>
                    <a:pt x="29917" y="3681"/>
                    <a:pt x="29846" y="3681"/>
                  </a:cubicBezTo>
                  <a:cubicBezTo>
                    <a:pt x="29192" y="3681"/>
                    <a:pt x="25846" y="3574"/>
                    <a:pt x="25491" y="1405"/>
                  </a:cubicBezTo>
                  <a:cubicBezTo>
                    <a:pt x="25491" y="1405"/>
                    <a:pt x="25033" y="966"/>
                    <a:pt x="24311" y="966"/>
                  </a:cubicBezTo>
                  <a:cubicBezTo>
                    <a:pt x="23898" y="966"/>
                    <a:pt x="23398" y="1110"/>
                    <a:pt x="22848" y="1560"/>
                  </a:cubicBezTo>
                  <a:lnTo>
                    <a:pt x="21884" y="679"/>
                  </a:lnTo>
                  <a:lnTo>
                    <a:pt x="20479" y="0"/>
                  </a:lnTo>
                  <a:close/>
                </a:path>
              </a:pathLst>
            </a:custGeom>
            <a:gradFill>
              <a:gsLst>
                <a:gs pos="0">
                  <a:schemeClr val="accen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5;p41">
              <a:extLst>
                <a:ext uri="{FF2B5EF4-FFF2-40B4-BE49-F238E27FC236}">
                  <a16:creationId xmlns:a16="http://schemas.microsoft.com/office/drawing/2014/main" id="{CF624FDA-CD89-48D2-A333-958DAA245075}"/>
                </a:ext>
              </a:extLst>
            </p:cNvPr>
            <p:cNvSpPr/>
            <p:nvPr/>
          </p:nvSpPr>
          <p:spPr>
            <a:xfrm>
              <a:off x="2639300" y="2032225"/>
              <a:ext cx="632250" cy="697000"/>
            </a:xfrm>
            <a:custGeom>
              <a:avLst/>
              <a:gdLst/>
              <a:ahLst/>
              <a:cxnLst/>
              <a:rect l="l" t="t" r="r" b="b"/>
              <a:pathLst>
                <a:path w="25290" h="27880" extrusionOk="0">
                  <a:moveTo>
                    <a:pt x="14336" y="0"/>
                  </a:moveTo>
                  <a:cubicBezTo>
                    <a:pt x="14276" y="632"/>
                    <a:pt x="14133" y="1263"/>
                    <a:pt x="13931" y="1882"/>
                  </a:cubicBezTo>
                  <a:cubicBezTo>
                    <a:pt x="13931" y="1882"/>
                    <a:pt x="15741" y="4763"/>
                    <a:pt x="12764" y="8192"/>
                  </a:cubicBezTo>
                  <a:cubicBezTo>
                    <a:pt x="12764" y="8192"/>
                    <a:pt x="14276" y="9645"/>
                    <a:pt x="13133" y="12526"/>
                  </a:cubicBezTo>
                  <a:lnTo>
                    <a:pt x="12276" y="12395"/>
                  </a:lnTo>
                  <a:lnTo>
                    <a:pt x="10609" y="11978"/>
                  </a:lnTo>
                  <a:lnTo>
                    <a:pt x="8930" y="11740"/>
                  </a:lnTo>
                  <a:lnTo>
                    <a:pt x="8526" y="12478"/>
                  </a:lnTo>
                  <a:lnTo>
                    <a:pt x="8680" y="13931"/>
                  </a:lnTo>
                  <a:lnTo>
                    <a:pt x="8883" y="14681"/>
                  </a:lnTo>
                  <a:lnTo>
                    <a:pt x="8764" y="15538"/>
                  </a:lnTo>
                  <a:lnTo>
                    <a:pt x="8157" y="16550"/>
                  </a:lnTo>
                  <a:lnTo>
                    <a:pt x="7585" y="17443"/>
                  </a:lnTo>
                  <a:lnTo>
                    <a:pt x="7323" y="18122"/>
                  </a:lnTo>
                  <a:lnTo>
                    <a:pt x="6323" y="18991"/>
                  </a:lnTo>
                  <a:lnTo>
                    <a:pt x="5668" y="19610"/>
                  </a:lnTo>
                  <a:lnTo>
                    <a:pt x="5501" y="21205"/>
                  </a:lnTo>
                  <a:lnTo>
                    <a:pt x="4728" y="21979"/>
                  </a:lnTo>
                  <a:lnTo>
                    <a:pt x="4394" y="22753"/>
                  </a:lnTo>
                  <a:lnTo>
                    <a:pt x="3454" y="23158"/>
                  </a:lnTo>
                  <a:lnTo>
                    <a:pt x="1822" y="23932"/>
                  </a:lnTo>
                  <a:lnTo>
                    <a:pt x="560" y="25956"/>
                  </a:lnTo>
                  <a:lnTo>
                    <a:pt x="1" y="27182"/>
                  </a:lnTo>
                  <a:cubicBezTo>
                    <a:pt x="1" y="27182"/>
                    <a:pt x="665" y="27880"/>
                    <a:pt x="2024" y="27880"/>
                  </a:cubicBezTo>
                  <a:cubicBezTo>
                    <a:pt x="3268" y="27880"/>
                    <a:pt x="5095" y="27294"/>
                    <a:pt x="7525" y="25051"/>
                  </a:cubicBezTo>
                  <a:cubicBezTo>
                    <a:pt x="7525" y="25051"/>
                    <a:pt x="8035" y="25180"/>
                    <a:pt x="8732" y="25180"/>
                  </a:cubicBezTo>
                  <a:cubicBezTo>
                    <a:pt x="9717" y="25180"/>
                    <a:pt x="11077" y="24923"/>
                    <a:pt x="11907" y="23682"/>
                  </a:cubicBezTo>
                  <a:cubicBezTo>
                    <a:pt x="11907" y="23682"/>
                    <a:pt x="12550" y="25373"/>
                    <a:pt x="15062" y="25492"/>
                  </a:cubicBezTo>
                  <a:lnTo>
                    <a:pt x="15276" y="25682"/>
                  </a:lnTo>
                  <a:lnTo>
                    <a:pt x="15276" y="25647"/>
                  </a:lnTo>
                  <a:lnTo>
                    <a:pt x="15931" y="25956"/>
                  </a:lnTo>
                  <a:cubicBezTo>
                    <a:pt x="16610" y="26278"/>
                    <a:pt x="17646" y="26659"/>
                    <a:pt x="18717" y="26659"/>
                  </a:cubicBezTo>
                  <a:cubicBezTo>
                    <a:pt x="20860" y="26659"/>
                    <a:pt x="22194" y="25170"/>
                    <a:pt x="22670" y="22253"/>
                  </a:cubicBezTo>
                  <a:lnTo>
                    <a:pt x="22694" y="22087"/>
                  </a:lnTo>
                  <a:lnTo>
                    <a:pt x="22825" y="22003"/>
                  </a:lnTo>
                  <a:cubicBezTo>
                    <a:pt x="23420" y="21622"/>
                    <a:pt x="25290" y="19943"/>
                    <a:pt x="24480" y="14621"/>
                  </a:cubicBezTo>
                  <a:cubicBezTo>
                    <a:pt x="24444" y="14359"/>
                    <a:pt x="23516" y="8347"/>
                    <a:pt x="18455" y="5977"/>
                  </a:cubicBezTo>
                  <a:lnTo>
                    <a:pt x="18265" y="5894"/>
                  </a:lnTo>
                  <a:lnTo>
                    <a:pt x="18241" y="5680"/>
                  </a:lnTo>
                  <a:cubicBezTo>
                    <a:pt x="18158" y="4620"/>
                    <a:pt x="17622" y="1060"/>
                    <a:pt x="14538" y="60"/>
                  </a:cubicBezTo>
                  <a:lnTo>
                    <a:pt x="14336" y="0"/>
                  </a:lnTo>
                  <a:close/>
                </a:path>
              </a:pathLst>
            </a:custGeom>
            <a:gradFill>
              <a:gsLst>
                <a:gs pos="0">
                  <a:schemeClr val="accen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36;p41">
              <a:extLst>
                <a:ext uri="{FF2B5EF4-FFF2-40B4-BE49-F238E27FC236}">
                  <a16:creationId xmlns:a16="http://schemas.microsoft.com/office/drawing/2014/main" id="{B99BD2D7-2D7F-480B-9A41-21639F55DFF2}"/>
                </a:ext>
              </a:extLst>
            </p:cNvPr>
            <p:cNvSpPr/>
            <p:nvPr/>
          </p:nvSpPr>
          <p:spPr>
            <a:xfrm>
              <a:off x="2179725" y="2624250"/>
              <a:ext cx="876625" cy="485325"/>
            </a:xfrm>
            <a:custGeom>
              <a:avLst/>
              <a:gdLst/>
              <a:ahLst/>
              <a:cxnLst/>
              <a:rect l="l" t="t" r="r" b="b"/>
              <a:pathLst>
                <a:path w="35065" h="19413" extrusionOk="0">
                  <a:moveTo>
                    <a:pt x="29778" y="1"/>
                  </a:moveTo>
                  <a:cubicBezTo>
                    <a:pt x="29778" y="1"/>
                    <a:pt x="28885" y="1531"/>
                    <a:pt x="26719" y="1531"/>
                  </a:cubicBezTo>
                  <a:cubicBezTo>
                    <a:pt x="26322" y="1531"/>
                    <a:pt x="25882" y="1480"/>
                    <a:pt x="25397" y="1358"/>
                  </a:cubicBezTo>
                  <a:cubicBezTo>
                    <a:pt x="25397" y="1358"/>
                    <a:pt x="23038" y="4308"/>
                    <a:pt x="20016" y="4308"/>
                  </a:cubicBezTo>
                  <a:cubicBezTo>
                    <a:pt x="19325" y="4308"/>
                    <a:pt x="18600" y="4154"/>
                    <a:pt x="17860" y="3775"/>
                  </a:cubicBezTo>
                  <a:cubicBezTo>
                    <a:pt x="17860" y="3775"/>
                    <a:pt x="16587" y="5991"/>
                    <a:pt x="14103" y="5991"/>
                  </a:cubicBezTo>
                  <a:cubicBezTo>
                    <a:pt x="13714" y="5991"/>
                    <a:pt x="13296" y="5937"/>
                    <a:pt x="12847" y="5811"/>
                  </a:cubicBezTo>
                  <a:cubicBezTo>
                    <a:pt x="12847" y="5811"/>
                    <a:pt x="11640" y="6829"/>
                    <a:pt x="9979" y="6829"/>
                  </a:cubicBezTo>
                  <a:cubicBezTo>
                    <a:pt x="9144" y="6829"/>
                    <a:pt x="8195" y="6572"/>
                    <a:pt x="7228" y="5799"/>
                  </a:cubicBezTo>
                  <a:cubicBezTo>
                    <a:pt x="7228" y="5799"/>
                    <a:pt x="4910" y="7199"/>
                    <a:pt x="2326" y="7199"/>
                  </a:cubicBezTo>
                  <a:cubicBezTo>
                    <a:pt x="1556" y="7199"/>
                    <a:pt x="763" y="7074"/>
                    <a:pt x="0" y="6752"/>
                  </a:cubicBezTo>
                  <a:lnTo>
                    <a:pt x="0" y="6752"/>
                  </a:lnTo>
                  <a:cubicBezTo>
                    <a:pt x="1" y="6752"/>
                    <a:pt x="1036" y="7728"/>
                    <a:pt x="798" y="9824"/>
                  </a:cubicBezTo>
                  <a:lnTo>
                    <a:pt x="3263" y="10907"/>
                  </a:lnTo>
                  <a:cubicBezTo>
                    <a:pt x="3263" y="10907"/>
                    <a:pt x="2977" y="14074"/>
                    <a:pt x="7251" y="14836"/>
                  </a:cubicBezTo>
                  <a:cubicBezTo>
                    <a:pt x="7251" y="14836"/>
                    <a:pt x="6787" y="16860"/>
                    <a:pt x="10395" y="17217"/>
                  </a:cubicBezTo>
                  <a:cubicBezTo>
                    <a:pt x="10395" y="17217"/>
                    <a:pt x="10673" y="18907"/>
                    <a:pt x="14023" y="18907"/>
                  </a:cubicBezTo>
                  <a:cubicBezTo>
                    <a:pt x="14404" y="18907"/>
                    <a:pt x="14824" y="18885"/>
                    <a:pt x="15288" y="18837"/>
                  </a:cubicBezTo>
                  <a:cubicBezTo>
                    <a:pt x="15288" y="18837"/>
                    <a:pt x="16347" y="19412"/>
                    <a:pt x="17667" y="19412"/>
                  </a:cubicBezTo>
                  <a:cubicBezTo>
                    <a:pt x="18764" y="19412"/>
                    <a:pt x="20040" y="19016"/>
                    <a:pt x="21039" y="17563"/>
                  </a:cubicBezTo>
                  <a:cubicBezTo>
                    <a:pt x="21039" y="17563"/>
                    <a:pt x="21437" y="17848"/>
                    <a:pt x="22176" y="17848"/>
                  </a:cubicBezTo>
                  <a:cubicBezTo>
                    <a:pt x="23204" y="17848"/>
                    <a:pt x="24892" y="17296"/>
                    <a:pt x="27087" y="14658"/>
                  </a:cubicBezTo>
                  <a:cubicBezTo>
                    <a:pt x="27087" y="14658"/>
                    <a:pt x="35064" y="11145"/>
                    <a:pt x="33147" y="1989"/>
                  </a:cubicBezTo>
                  <a:cubicBezTo>
                    <a:pt x="33147" y="1989"/>
                    <a:pt x="30076" y="1858"/>
                    <a:pt x="29778" y="1"/>
                  </a:cubicBezTo>
                  <a:close/>
                </a:path>
              </a:pathLst>
            </a:custGeom>
            <a:gradFill>
              <a:gsLst>
                <a:gs pos="0">
                  <a:schemeClr val="accen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37;p41">
              <a:extLst>
                <a:ext uri="{FF2B5EF4-FFF2-40B4-BE49-F238E27FC236}">
                  <a16:creationId xmlns:a16="http://schemas.microsoft.com/office/drawing/2014/main" id="{6816C9C9-5CBF-4C02-9D32-2FB60877915A}"/>
                </a:ext>
              </a:extLst>
            </p:cNvPr>
            <p:cNvSpPr/>
            <p:nvPr/>
          </p:nvSpPr>
          <p:spPr>
            <a:xfrm>
              <a:off x="995350" y="1651225"/>
              <a:ext cx="2282150" cy="1469550"/>
            </a:xfrm>
            <a:custGeom>
              <a:avLst/>
              <a:gdLst/>
              <a:ahLst/>
              <a:cxnLst/>
              <a:rect l="l" t="t" r="r" b="b"/>
              <a:pathLst>
                <a:path w="91286" h="58782" extrusionOk="0">
                  <a:moveTo>
                    <a:pt x="17860" y="10740"/>
                  </a:moveTo>
                  <a:cubicBezTo>
                    <a:pt x="17857" y="10751"/>
                    <a:pt x="17855" y="10761"/>
                    <a:pt x="17852" y="10772"/>
                  </a:cubicBezTo>
                  <a:lnTo>
                    <a:pt x="17852" y="10772"/>
                  </a:lnTo>
                  <a:cubicBezTo>
                    <a:pt x="17857" y="10759"/>
                    <a:pt x="17860" y="10752"/>
                    <a:pt x="17860" y="10752"/>
                  </a:cubicBezTo>
                  <a:lnTo>
                    <a:pt x="17860" y="10740"/>
                  </a:lnTo>
                  <a:close/>
                  <a:moveTo>
                    <a:pt x="48094" y="25209"/>
                  </a:moveTo>
                  <a:cubicBezTo>
                    <a:pt x="48099" y="25209"/>
                    <a:pt x="48102" y="25212"/>
                    <a:pt x="48102" y="25218"/>
                  </a:cubicBezTo>
                  <a:lnTo>
                    <a:pt x="48090" y="25242"/>
                  </a:lnTo>
                  <a:lnTo>
                    <a:pt x="48078" y="25218"/>
                  </a:lnTo>
                  <a:cubicBezTo>
                    <a:pt x="48084" y="25212"/>
                    <a:pt x="48090" y="25209"/>
                    <a:pt x="48094" y="25209"/>
                  </a:cubicBezTo>
                  <a:close/>
                  <a:moveTo>
                    <a:pt x="40744" y="24861"/>
                  </a:moveTo>
                  <a:cubicBezTo>
                    <a:pt x="41053" y="25123"/>
                    <a:pt x="41375" y="25361"/>
                    <a:pt x="41720" y="25587"/>
                  </a:cubicBezTo>
                  <a:cubicBezTo>
                    <a:pt x="41363" y="25706"/>
                    <a:pt x="41029" y="25861"/>
                    <a:pt x="40708" y="26039"/>
                  </a:cubicBezTo>
                  <a:cubicBezTo>
                    <a:pt x="40732" y="25575"/>
                    <a:pt x="40744" y="25170"/>
                    <a:pt x="40744" y="24861"/>
                  </a:cubicBezTo>
                  <a:close/>
                  <a:moveTo>
                    <a:pt x="49435" y="846"/>
                  </a:moveTo>
                  <a:cubicBezTo>
                    <a:pt x="50102" y="846"/>
                    <a:pt x="50614" y="1334"/>
                    <a:pt x="50614" y="1334"/>
                  </a:cubicBezTo>
                  <a:lnTo>
                    <a:pt x="50804" y="1525"/>
                  </a:lnTo>
                  <a:cubicBezTo>
                    <a:pt x="50804" y="1525"/>
                    <a:pt x="51465" y="2394"/>
                    <a:pt x="52936" y="2394"/>
                  </a:cubicBezTo>
                  <a:cubicBezTo>
                    <a:pt x="53186" y="2394"/>
                    <a:pt x="53460" y="2369"/>
                    <a:pt x="53757" y="2310"/>
                  </a:cubicBezTo>
                  <a:cubicBezTo>
                    <a:pt x="52936" y="2227"/>
                    <a:pt x="52162" y="1870"/>
                    <a:pt x="51566" y="1286"/>
                  </a:cubicBezTo>
                  <a:cubicBezTo>
                    <a:pt x="52209" y="1120"/>
                    <a:pt x="52864" y="1036"/>
                    <a:pt x="53531" y="1036"/>
                  </a:cubicBezTo>
                  <a:cubicBezTo>
                    <a:pt x="56424" y="1036"/>
                    <a:pt x="58579" y="2632"/>
                    <a:pt x="58591" y="2656"/>
                  </a:cubicBezTo>
                  <a:lnTo>
                    <a:pt x="58746" y="2775"/>
                  </a:lnTo>
                  <a:cubicBezTo>
                    <a:pt x="59296" y="3236"/>
                    <a:pt x="59885" y="3365"/>
                    <a:pt x="60373" y="3365"/>
                  </a:cubicBezTo>
                  <a:cubicBezTo>
                    <a:pt x="60993" y="3365"/>
                    <a:pt x="61449" y="3156"/>
                    <a:pt x="61449" y="3156"/>
                  </a:cubicBezTo>
                  <a:lnTo>
                    <a:pt x="61449" y="3156"/>
                  </a:lnTo>
                  <a:cubicBezTo>
                    <a:pt x="61413" y="3158"/>
                    <a:pt x="61378" y="3159"/>
                    <a:pt x="61343" y="3159"/>
                  </a:cubicBezTo>
                  <a:cubicBezTo>
                    <a:pt x="60739" y="3159"/>
                    <a:pt x="60174" y="2877"/>
                    <a:pt x="59746" y="2584"/>
                  </a:cubicBezTo>
                  <a:cubicBezTo>
                    <a:pt x="60020" y="2560"/>
                    <a:pt x="60294" y="2537"/>
                    <a:pt x="60568" y="2537"/>
                  </a:cubicBezTo>
                  <a:cubicBezTo>
                    <a:pt x="64640" y="2537"/>
                    <a:pt x="68330" y="5918"/>
                    <a:pt x="68366" y="5954"/>
                  </a:cubicBezTo>
                  <a:lnTo>
                    <a:pt x="68533" y="6108"/>
                  </a:lnTo>
                  <a:lnTo>
                    <a:pt x="68747" y="6049"/>
                  </a:lnTo>
                  <a:cubicBezTo>
                    <a:pt x="68854" y="6025"/>
                    <a:pt x="68962" y="6013"/>
                    <a:pt x="69069" y="6013"/>
                  </a:cubicBezTo>
                  <a:cubicBezTo>
                    <a:pt x="70271" y="6013"/>
                    <a:pt x="71164" y="7692"/>
                    <a:pt x="71176" y="7716"/>
                  </a:cubicBezTo>
                  <a:lnTo>
                    <a:pt x="71271" y="7894"/>
                  </a:lnTo>
                  <a:lnTo>
                    <a:pt x="71474" y="7930"/>
                  </a:lnTo>
                  <a:cubicBezTo>
                    <a:pt x="73998" y="8394"/>
                    <a:pt x="75296" y="10180"/>
                    <a:pt x="75891" y="11407"/>
                  </a:cubicBezTo>
                  <a:cubicBezTo>
                    <a:pt x="75385" y="11146"/>
                    <a:pt x="74911" y="11016"/>
                    <a:pt x="74471" y="11016"/>
                  </a:cubicBezTo>
                  <a:cubicBezTo>
                    <a:pt x="74206" y="11016"/>
                    <a:pt x="73953" y="11063"/>
                    <a:pt x="73712" y="11157"/>
                  </a:cubicBezTo>
                  <a:cubicBezTo>
                    <a:pt x="72319" y="11716"/>
                    <a:pt x="71974" y="13669"/>
                    <a:pt x="71926" y="13967"/>
                  </a:cubicBezTo>
                  <a:cubicBezTo>
                    <a:pt x="71343" y="15907"/>
                    <a:pt x="68366" y="16669"/>
                    <a:pt x="68330" y="16669"/>
                  </a:cubicBezTo>
                  <a:lnTo>
                    <a:pt x="68295" y="16681"/>
                  </a:lnTo>
                  <a:lnTo>
                    <a:pt x="68259" y="16693"/>
                  </a:lnTo>
                  <a:cubicBezTo>
                    <a:pt x="66926" y="17300"/>
                    <a:pt x="66033" y="18181"/>
                    <a:pt x="65604" y="19312"/>
                  </a:cubicBezTo>
                  <a:cubicBezTo>
                    <a:pt x="65128" y="20586"/>
                    <a:pt x="65378" y="21825"/>
                    <a:pt x="65580" y="22468"/>
                  </a:cubicBezTo>
                  <a:cubicBezTo>
                    <a:pt x="65390" y="22563"/>
                    <a:pt x="65223" y="22706"/>
                    <a:pt x="65092" y="22872"/>
                  </a:cubicBezTo>
                  <a:cubicBezTo>
                    <a:pt x="64818" y="23253"/>
                    <a:pt x="64675" y="23730"/>
                    <a:pt x="64711" y="24206"/>
                  </a:cubicBezTo>
                  <a:cubicBezTo>
                    <a:pt x="64620" y="24195"/>
                    <a:pt x="64527" y="24189"/>
                    <a:pt x="64432" y="24189"/>
                  </a:cubicBezTo>
                  <a:cubicBezTo>
                    <a:pt x="64316" y="24189"/>
                    <a:pt x="64198" y="24198"/>
                    <a:pt x="64080" y="24218"/>
                  </a:cubicBezTo>
                  <a:cubicBezTo>
                    <a:pt x="64306" y="23337"/>
                    <a:pt x="64532" y="21944"/>
                    <a:pt x="63878" y="21467"/>
                  </a:cubicBezTo>
                  <a:cubicBezTo>
                    <a:pt x="63866" y="21444"/>
                    <a:pt x="63842" y="21408"/>
                    <a:pt x="63806" y="21372"/>
                  </a:cubicBezTo>
                  <a:cubicBezTo>
                    <a:pt x="63711" y="20801"/>
                    <a:pt x="63639" y="20229"/>
                    <a:pt x="63592" y="19670"/>
                  </a:cubicBezTo>
                  <a:cubicBezTo>
                    <a:pt x="63592" y="19634"/>
                    <a:pt x="63592" y="19503"/>
                    <a:pt x="63556" y="19324"/>
                  </a:cubicBezTo>
                  <a:cubicBezTo>
                    <a:pt x="63401" y="17038"/>
                    <a:pt x="63497" y="14729"/>
                    <a:pt x="63830" y="12466"/>
                  </a:cubicBezTo>
                  <a:lnTo>
                    <a:pt x="63830" y="12431"/>
                  </a:lnTo>
                  <a:cubicBezTo>
                    <a:pt x="63997" y="10859"/>
                    <a:pt x="64425" y="9883"/>
                    <a:pt x="65080" y="9609"/>
                  </a:cubicBezTo>
                  <a:cubicBezTo>
                    <a:pt x="65222" y="9552"/>
                    <a:pt x="65371" y="9529"/>
                    <a:pt x="65519" y="9529"/>
                  </a:cubicBezTo>
                  <a:cubicBezTo>
                    <a:pt x="66279" y="9529"/>
                    <a:pt x="67047" y="10147"/>
                    <a:pt x="67057" y="10157"/>
                  </a:cubicBezTo>
                  <a:cubicBezTo>
                    <a:pt x="67057" y="10157"/>
                    <a:pt x="66327" y="8744"/>
                    <a:pt x="65256" y="8744"/>
                  </a:cubicBezTo>
                  <a:cubicBezTo>
                    <a:pt x="65127" y="8744"/>
                    <a:pt x="64992" y="8765"/>
                    <a:pt x="64854" y="8811"/>
                  </a:cubicBezTo>
                  <a:cubicBezTo>
                    <a:pt x="64687" y="8299"/>
                    <a:pt x="64342" y="7621"/>
                    <a:pt x="63675" y="7228"/>
                  </a:cubicBezTo>
                  <a:cubicBezTo>
                    <a:pt x="63291" y="6988"/>
                    <a:pt x="62843" y="6866"/>
                    <a:pt x="62345" y="6866"/>
                  </a:cubicBezTo>
                  <a:cubicBezTo>
                    <a:pt x="62101" y="6866"/>
                    <a:pt x="61846" y="6895"/>
                    <a:pt x="61580" y="6954"/>
                  </a:cubicBezTo>
                  <a:cubicBezTo>
                    <a:pt x="61234" y="6132"/>
                    <a:pt x="60508" y="5549"/>
                    <a:pt x="59627" y="5394"/>
                  </a:cubicBezTo>
                  <a:lnTo>
                    <a:pt x="59627" y="5394"/>
                  </a:lnTo>
                  <a:cubicBezTo>
                    <a:pt x="60318" y="5739"/>
                    <a:pt x="60782" y="6394"/>
                    <a:pt x="60877" y="7156"/>
                  </a:cubicBezTo>
                  <a:cubicBezTo>
                    <a:pt x="60498" y="6990"/>
                    <a:pt x="59545" y="6648"/>
                    <a:pt x="58245" y="6648"/>
                  </a:cubicBezTo>
                  <a:cubicBezTo>
                    <a:pt x="57221" y="6648"/>
                    <a:pt x="55982" y="6860"/>
                    <a:pt x="54638" y="7537"/>
                  </a:cubicBezTo>
                  <a:cubicBezTo>
                    <a:pt x="54103" y="7311"/>
                    <a:pt x="53543" y="7132"/>
                    <a:pt x="52960" y="7001"/>
                  </a:cubicBezTo>
                  <a:cubicBezTo>
                    <a:pt x="54342" y="5484"/>
                    <a:pt x="55739" y="5287"/>
                    <a:pt x="56378" y="5287"/>
                  </a:cubicBezTo>
                  <a:cubicBezTo>
                    <a:pt x="56586" y="5287"/>
                    <a:pt x="56713" y="5308"/>
                    <a:pt x="56734" y="5311"/>
                  </a:cubicBezTo>
                  <a:cubicBezTo>
                    <a:pt x="57805" y="5382"/>
                    <a:pt x="58853" y="5704"/>
                    <a:pt x="59794" y="6251"/>
                  </a:cubicBezTo>
                  <a:cubicBezTo>
                    <a:pt x="59520" y="5835"/>
                    <a:pt x="59151" y="5489"/>
                    <a:pt x="58710" y="5251"/>
                  </a:cubicBezTo>
                  <a:cubicBezTo>
                    <a:pt x="60377" y="4977"/>
                    <a:pt x="59794" y="3489"/>
                    <a:pt x="59794" y="3489"/>
                  </a:cubicBezTo>
                  <a:lnTo>
                    <a:pt x="59794" y="3489"/>
                  </a:lnTo>
                  <a:cubicBezTo>
                    <a:pt x="59829" y="4525"/>
                    <a:pt x="58925" y="4870"/>
                    <a:pt x="58198" y="4977"/>
                  </a:cubicBezTo>
                  <a:cubicBezTo>
                    <a:pt x="57782" y="4775"/>
                    <a:pt x="57341" y="4608"/>
                    <a:pt x="56889" y="4489"/>
                  </a:cubicBezTo>
                  <a:cubicBezTo>
                    <a:pt x="56698" y="4459"/>
                    <a:pt x="56505" y="4445"/>
                    <a:pt x="56313" y="4445"/>
                  </a:cubicBezTo>
                  <a:cubicBezTo>
                    <a:pt x="55967" y="4445"/>
                    <a:pt x="55623" y="4492"/>
                    <a:pt x="55293" y="4584"/>
                  </a:cubicBezTo>
                  <a:cubicBezTo>
                    <a:pt x="55045" y="4043"/>
                    <a:pt x="54444" y="3148"/>
                    <a:pt x="53096" y="3148"/>
                  </a:cubicBezTo>
                  <a:cubicBezTo>
                    <a:pt x="52695" y="3148"/>
                    <a:pt x="52228" y="3227"/>
                    <a:pt x="51686" y="3418"/>
                  </a:cubicBezTo>
                  <a:cubicBezTo>
                    <a:pt x="51686" y="3418"/>
                    <a:pt x="52068" y="3325"/>
                    <a:pt x="52564" y="3325"/>
                  </a:cubicBezTo>
                  <a:cubicBezTo>
                    <a:pt x="53352" y="3325"/>
                    <a:pt x="54425" y="3558"/>
                    <a:pt x="54710" y="4763"/>
                  </a:cubicBezTo>
                  <a:cubicBezTo>
                    <a:pt x="53876" y="5073"/>
                    <a:pt x="52924" y="5692"/>
                    <a:pt x="51995" y="6847"/>
                  </a:cubicBezTo>
                  <a:lnTo>
                    <a:pt x="51805" y="6823"/>
                  </a:lnTo>
                  <a:cubicBezTo>
                    <a:pt x="51625" y="6809"/>
                    <a:pt x="51448" y="6803"/>
                    <a:pt x="51276" y="6803"/>
                  </a:cubicBezTo>
                  <a:cubicBezTo>
                    <a:pt x="49306" y="6803"/>
                    <a:pt x="47780" y="7672"/>
                    <a:pt x="46828" y="9347"/>
                  </a:cubicBezTo>
                  <a:cubicBezTo>
                    <a:pt x="46494" y="9716"/>
                    <a:pt x="44947" y="11835"/>
                    <a:pt x="47268" y="17336"/>
                  </a:cubicBezTo>
                  <a:cubicBezTo>
                    <a:pt x="46864" y="17515"/>
                    <a:pt x="46506" y="17788"/>
                    <a:pt x="46244" y="18146"/>
                  </a:cubicBezTo>
                  <a:cubicBezTo>
                    <a:pt x="45899" y="18610"/>
                    <a:pt x="45649" y="19122"/>
                    <a:pt x="45506" y="19682"/>
                  </a:cubicBezTo>
                  <a:cubicBezTo>
                    <a:pt x="45423" y="19622"/>
                    <a:pt x="45340" y="19551"/>
                    <a:pt x="45268" y="19491"/>
                  </a:cubicBezTo>
                  <a:cubicBezTo>
                    <a:pt x="45054" y="19324"/>
                    <a:pt x="44839" y="19146"/>
                    <a:pt x="44649" y="18955"/>
                  </a:cubicBezTo>
                  <a:cubicBezTo>
                    <a:pt x="44447" y="18729"/>
                    <a:pt x="44220" y="18539"/>
                    <a:pt x="43982" y="18360"/>
                  </a:cubicBezTo>
                  <a:cubicBezTo>
                    <a:pt x="43827" y="18241"/>
                    <a:pt x="43685" y="18122"/>
                    <a:pt x="43554" y="18003"/>
                  </a:cubicBezTo>
                  <a:lnTo>
                    <a:pt x="43411" y="17872"/>
                  </a:lnTo>
                  <a:cubicBezTo>
                    <a:pt x="43232" y="17669"/>
                    <a:pt x="43006" y="17503"/>
                    <a:pt x="42768" y="17372"/>
                  </a:cubicBezTo>
                  <a:cubicBezTo>
                    <a:pt x="42696" y="17324"/>
                    <a:pt x="42601" y="17288"/>
                    <a:pt x="42518" y="17253"/>
                  </a:cubicBezTo>
                  <a:cubicBezTo>
                    <a:pt x="42434" y="17229"/>
                    <a:pt x="42351" y="17193"/>
                    <a:pt x="42280" y="17145"/>
                  </a:cubicBezTo>
                  <a:cubicBezTo>
                    <a:pt x="42256" y="17110"/>
                    <a:pt x="42232" y="17086"/>
                    <a:pt x="42220" y="17050"/>
                  </a:cubicBezTo>
                  <a:cubicBezTo>
                    <a:pt x="42220" y="16919"/>
                    <a:pt x="42161" y="16800"/>
                    <a:pt x="42065" y="16717"/>
                  </a:cubicBezTo>
                  <a:cubicBezTo>
                    <a:pt x="41883" y="16406"/>
                    <a:pt x="41505" y="15984"/>
                    <a:pt x="40790" y="15984"/>
                  </a:cubicBezTo>
                  <a:cubicBezTo>
                    <a:pt x="40245" y="15984"/>
                    <a:pt x="39504" y="16229"/>
                    <a:pt x="38505" y="16955"/>
                  </a:cubicBezTo>
                  <a:cubicBezTo>
                    <a:pt x="38458" y="16979"/>
                    <a:pt x="38422" y="17003"/>
                    <a:pt x="38386" y="17038"/>
                  </a:cubicBezTo>
                  <a:lnTo>
                    <a:pt x="38148" y="17229"/>
                  </a:lnTo>
                  <a:cubicBezTo>
                    <a:pt x="38148" y="17229"/>
                    <a:pt x="39290" y="16655"/>
                    <a:pt x="40236" y="16655"/>
                  </a:cubicBezTo>
                  <a:cubicBezTo>
                    <a:pt x="40758" y="16655"/>
                    <a:pt x="41221" y="16830"/>
                    <a:pt x="41399" y="17372"/>
                  </a:cubicBezTo>
                  <a:cubicBezTo>
                    <a:pt x="41422" y="17396"/>
                    <a:pt x="41446" y="17419"/>
                    <a:pt x="41458" y="17443"/>
                  </a:cubicBezTo>
                  <a:lnTo>
                    <a:pt x="41494" y="17491"/>
                  </a:lnTo>
                  <a:cubicBezTo>
                    <a:pt x="41565" y="17598"/>
                    <a:pt x="41637" y="17693"/>
                    <a:pt x="41732" y="17777"/>
                  </a:cubicBezTo>
                  <a:cubicBezTo>
                    <a:pt x="41875" y="17896"/>
                    <a:pt x="42030" y="17979"/>
                    <a:pt x="42196" y="18038"/>
                  </a:cubicBezTo>
                  <a:cubicBezTo>
                    <a:pt x="42256" y="18062"/>
                    <a:pt x="42315" y="18086"/>
                    <a:pt x="42375" y="18110"/>
                  </a:cubicBezTo>
                  <a:cubicBezTo>
                    <a:pt x="42542" y="18205"/>
                    <a:pt x="42684" y="18336"/>
                    <a:pt x="42815" y="18479"/>
                  </a:cubicBezTo>
                  <a:lnTo>
                    <a:pt x="42970" y="18622"/>
                  </a:lnTo>
                  <a:cubicBezTo>
                    <a:pt x="43125" y="18777"/>
                    <a:pt x="43292" y="18896"/>
                    <a:pt x="43458" y="19027"/>
                  </a:cubicBezTo>
                  <a:cubicBezTo>
                    <a:pt x="43661" y="19170"/>
                    <a:pt x="43851" y="19336"/>
                    <a:pt x="44030" y="19515"/>
                  </a:cubicBezTo>
                  <a:cubicBezTo>
                    <a:pt x="44244" y="19741"/>
                    <a:pt x="44482" y="19943"/>
                    <a:pt x="44732" y="20134"/>
                  </a:cubicBezTo>
                  <a:cubicBezTo>
                    <a:pt x="45197" y="20515"/>
                    <a:pt x="45732" y="20955"/>
                    <a:pt x="45828" y="21372"/>
                  </a:cubicBezTo>
                  <a:cubicBezTo>
                    <a:pt x="45863" y="21575"/>
                    <a:pt x="45875" y="21765"/>
                    <a:pt x="45863" y="21956"/>
                  </a:cubicBezTo>
                  <a:cubicBezTo>
                    <a:pt x="45851" y="22218"/>
                    <a:pt x="45875" y="22479"/>
                    <a:pt x="45923" y="22730"/>
                  </a:cubicBezTo>
                  <a:cubicBezTo>
                    <a:pt x="46006" y="23075"/>
                    <a:pt x="46149" y="23396"/>
                    <a:pt x="46352" y="23682"/>
                  </a:cubicBezTo>
                  <a:cubicBezTo>
                    <a:pt x="46447" y="23813"/>
                    <a:pt x="46518" y="23944"/>
                    <a:pt x="46590" y="24087"/>
                  </a:cubicBezTo>
                  <a:cubicBezTo>
                    <a:pt x="46625" y="24158"/>
                    <a:pt x="46673" y="24265"/>
                    <a:pt x="46721" y="24396"/>
                  </a:cubicBezTo>
                  <a:cubicBezTo>
                    <a:pt x="46923" y="24920"/>
                    <a:pt x="47185" y="25599"/>
                    <a:pt x="47614" y="25897"/>
                  </a:cubicBezTo>
                  <a:cubicBezTo>
                    <a:pt x="47483" y="26123"/>
                    <a:pt x="47387" y="26361"/>
                    <a:pt x="47316" y="26611"/>
                  </a:cubicBezTo>
                  <a:cubicBezTo>
                    <a:pt x="47038" y="26482"/>
                    <a:pt x="46742" y="26418"/>
                    <a:pt x="46447" y="26418"/>
                  </a:cubicBezTo>
                  <a:cubicBezTo>
                    <a:pt x="46009" y="26418"/>
                    <a:pt x="45577" y="26559"/>
                    <a:pt x="45220" y="26837"/>
                  </a:cubicBezTo>
                  <a:cubicBezTo>
                    <a:pt x="44899" y="26325"/>
                    <a:pt x="44447" y="25908"/>
                    <a:pt x="43899" y="25647"/>
                  </a:cubicBezTo>
                  <a:cubicBezTo>
                    <a:pt x="43708" y="25551"/>
                    <a:pt x="43506" y="25492"/>
                    <a:pt x="43304" y="25456"/>
                  </a:cubicBezTo>
                  <a:cubicBezTo>
                    <a:pt x="41518" y="24837"/>
                    <a:pt x="39934" y="23730"/>
                    <a:pt x="38743" y="22253"/>
                  </a:cubicBezTo>
                  <a:lnTo>
                    <a:pt x="38743" y="22253"/>
                  </a:lnTo>
                  <a:cubicBezTo>
                    <a:pt x="39077" y="23015"/>
                    <a:pt x="39553" y="23718"/>
                    <a:pt x="40148" y="24301"/>
                  </a:cubicBezTo>
                  <a:cubicBezTo>
                    <a:pt x="40113" y="25087"/>
                    <a:pt x="40017" y="25873"/>
                    <a:pt x="39863" y="26635"/>
                  </a:cubicBezTo>
                  <a:lnTo>
                    <a:pt x="39827" y="26766"/>
                  </a:lnTo>
                  <a:cubicBezTo>
                    <a:pt x="39482" y="28159"/>
                    <a:pt x="38410" y="28206"/>
                    <a:pt x="38255" y="28206"/>
                  </a:cubicBezTo>
                  <a:cubicBezTo>
                    <a:pt x="37939" y="28172"/>
                    <a:pt x="37659" y="28154"/>
                    <a:pt x="37417" y="28154"/>
                  </a:cubicBezTo>
                  <a:cubicBezTo>
                    <a:pt x="36994" y="28154"/>
                    <a:pt x="36687" y="28207"/>
                    <a:pt x="36505" y="28314"/>
                  </a:cubicBezTo>
                  <a:cubicBezTo>
                    <a:pt x="35442" y="28778"/>
                    <a:pt x="34697" y="28923"/>
                    <a:pt x="34182" y="28923"/>
                  </a:cubicBezTo>
                  <a:cubicBezTo>
                    <a:pt x="33375" y="28923"/>
                    <a:pt x="33129" y="28567"/>
                    <a:pt x="33100" y="28516"/>
                  </a:cubicBezTo>
                  <a:cubicBezTo>
                    <a:pt x="32564" y="27135"/>
                    <a:pt x="33862" y="25599"/>
                    <a:pt x="34493" y="24968"/>
                  </a:cubicBezTo>
                  <a:cubicBezTo>
                    <a:pt x="34990" y="25591"/>
                    <a:pt x="35517" y="25796"/>
                    <a:pt x="35994" y="25796"/>
                  </a:cubicBezTo>
                  <a:cubicBezTo>
                    <a:pt x="36911" y="25796"/>
                    <a:pt x="37648" y="25039"/>
                    <a:pt x="37648" y="25039"/>
                  </a:cubicBezTo>
                  <a:lnTo>
                    <a:pt x="37648" y="25039"/>
                  </a:lnTo>
                  <a:cubicBezTo>
                    <a:pt x="37315" y="25198"/>
                    <a:pt x="37003" y="25260"/>
                    <a:pt x="36720" y="25260"/>
                  </a:cubicBezTo>
                  <a:cubicBezTo>
                    <a:pt x="35707" y="25260"/>
                    <a:pt x="35053" y="24468"/>
                    <a:pt x="35053" y="24468"/>
                  </a:cubicBezTo>
                  <a:lnTo>
                    <a:pt x="34910" y="24182"/>
                  </a:lnTo>
                  <a:cubicBezTo>
                    <a:pt x="33850" y="21848"/>
                    <a:pt x="34838" y="20313"/>
                    <a:pt x="34886" y="20253"/>
                  </a:cubicBezTo>
                  <a:lnTo>
                    <a:pt x="34945" y="20146"/>
                  </a:lnTo>
                  <a:lnTo>
                    <a:pt x="34945" y="20027"/>
                  </a:lnTo>
                  <a:cubicBezTo>
                    <a:pt x="35100" y="16562"/>
                    <a:pt x="35957" y="14264"/>
                    <a:pt x="37446" y="13407"/>
                  </a:cubicBezTo>
                  <a:cubicBezTo>
                    <a:pt x="37963" y="13107"/>
                    <a:pt x="38513" y="13006"/>
                    <a:pt x="39021" y="13006"/>
                  </a:cubicBezTo>
                  <a:cubicBezTo>
                    <a:pt x="39987" y="13006"/>
                    <a:pt x="40802" y="13372"/>
                    <a:pt x="40958" y="13443"/>
                  </a:cubicBezTo>
                  <a:cubicBezTo>
                    <a:pt x="39886" y="14169"/>
                    <a:pt x="39565" y="15491"/>
                    <a:pt x="39565" y="15491"/>
                  </a:cubicBezTo>
                  <a:cubicBezTo>
                    <a:pt x="40113" y="14752"/>
                    <a:pt x="40863" y="14181"/>
                    <a:pt x="41732" y="13847"/>
                  </a:cubicBezTo>
                  <a:cubicBezTo>
                    <a:pt x="42423" y="13582"/>
                    <a:pt x="43152" y="13453"/>
                    <a:pt x="43889" y="13453"/>
                  </a:cubicBezTo>
                  <a:cubicBezTo>
                    <a:pt x="44078" y="13453"/>
                    <a:pt x="44268" y="13461"/>
                    <a:pt x="44458" y="13478"/>
                  </a:cubicBezTo>
                  <a:cubicBezTo>
                    <a:pt x="43695" y="13127"/>
                    <a:pt x="43040" y="12982"/>
                    <a:pt x="42485" y="12982"/>
                  </a:cubicBezTo>
                  <a:cubicBezTo>
                    <a:pt x="42156" y="12982"/>
                    <a:pt x="41862" y="13033"/>
                    <a:pt x="41601" y="13121"/>
                  </a:cubicBezTo>
                  <a:lnTo>
                    <a:pt x="41577" y="13014"/>
                  </a:lnTo>
                  <a:cubicBezTo>
                    <a:pt x="41101" y="10252"/>
                    <a:pt x="41410" y="8132"/>
                    <a:pt x="42506" y="6739"/>
                  </a:cubicBezTo>
                  <a:cubicBezTo>
                    <a:pt x="43101" y="5989"/>
                    <a:pt x="43935" y="5454"/>
                    <a:pt x="44875" y="5215"/>
                  </a:cubicBezTo>
                  <a:lnTo>
                    <a:pt x="44875" y="5215"/>
                  </a:lnTo>
                  <a:cubicBezTo>
                    <a:pt x="44792" y="6573"/>
                    <a:pt x="46090" y="7335"/>
                    <a:pt x="46090" y="7335"/>
                  </a:cubicBezTo>
                  <a:cubicBezTo>
                    <a:pt x="45292" y="6489"/>
                    <a:pt x="45685" y="5096"/>
                    <a:pt x="45685" y="5096"/>
                  </a:cubicBezTo>
                  <a:lnTo>
                    <a:pt x="45780" y="4846"/>
                  </a:lnTo>
                  <a:cubicBezTo>
                    <a:pt x="46256" y="3668"/>
                    <a:pt x="48018" y="3215"/>
                    <a:pt x="48030" y="3215"/>
                  </a:cubicBezTo>
                  <a:lnTo>
                    <a:pt x="48661" y="3060"/>
                  </a:lnTo>
                  <a:lnTo>
                    <a:pt x="48257" y="2548"/>
                  </a:lnTo>
                  <a:cubicBezTo>
                    <a:pt x="47864" y="2048"/>
                    <a:pt x="47971" y="1715"/>
                    <a:pt x="48102" y="1560"/>
                  </a:cubicBezTo>
                  <a:lnTo>
                    <a:pt x="48221" y="1429"/>
                  </a:lnTo>
                  <a:cubicBezTo>
                    <a:pt x="48614" y="1036"/>
                    <a:pt x="49019" y="846"/>
                    <a:pt x="49435" y="846"/>
                  </a:cubicBezTo>
                  <a:close/>
                  <a:moveTo>
                    <a:pt x="45256" y="929"/>
                  </a:moveTo>
                  <a:cubicBezTo>
                    <a:pt x="45947" y="929"/>
                    <a:pt x="46637" y="1048"/>
                    <a:pt x="47292" y="1298"/>
                  </a:cubicBezTo>
                  <a:cubicBezTo>
                    <a:pt x="47233" y="1441"/>
                    <a:pt x="47185" y="1584"/>
                    <a:pt x="47161" y="1739"/>
                  </a:cubicBezTo>
                  <a:cubicBezTo>
                    <a:pt x="47125" y="2025"/>
                    <a:pt x="47173" y="2322"/>
                    <a:pt x="47304" y="2584"/>
                  </a:cubicBezTo>
                  <a:cubicBezTo>
                    <a:pt x="46661" y="2822"/>
                    <a:pt x="45625" y="3358"/>
                    <a:pt x="45125" y="4311"/>
                  </a:cubicBezTo>
                  <a:cubicBezTo>
                    <a:pt x="43839" y="4525"/>
                    <a:pt x="42696" y="5204"/>
                    <a:pt x="41887" y="6216"/>
                  </a:cubicBezTo>
                  <a:cubicBezTo>
                    <a:pt x="41482" y="6739"/>
                    <a:pt x="41172" y="7323"/>
                    <a:pt x="40970" y="7954"/>
                  </a:cubicBezTo>
                  <a:cubicBezTo>
                    <a:pt x="40113" y="7751"/>
                    <a:pt x="38351" y="7120"/>
                    <a:pt x="39470" y="5549"/>
                  </a:cubicBezTo>
                  <a:lnTo>
                    <a:pt x="39470" y="5549"/>
                  </a:lnTo>
                  <a:cubicBezTo>
                    <a:pt x="39469" y="5549"/>
                    <a:pt x="37279" y="7275"/>
                    <a:pt x="40803" y="8502"/>
                  </a:cubicBezTo>
                  <a:cubicBezTo>
                    <a:pt x="40529" y="9621"/>
                    <a:pt x="40482" y="10930"/>
                    <a:pt x="40684" y="12443"/>
                  </a:cubicBezTo>
                  <a:cubicBezTo>
                    <a:pt x="40261" y="12306"/>
                    <a:pt x="39693" y="12175"/>
                    <a:pt x="39062" y="12175"/>
                  </a:cubicBezTo>
                  <a:cubicBezTo>
                    <a:pt x="38431" y="12175"/>
                    <a:pt x="37737" y="12306"/>
                    <a:pt x="37065" y="12693"/>
                  </a:cubicBezTo>
                  <a:cubicBezTo>
                    <a:pt x="35291" y="13705"/>
                    <a:pt x="34314" y="16133"/>
                    <a:pt x="34148" y="19896"/>
                  </a:cubicBezTo>
                  <a:cubicBezTo>
                    <a:pt x="33898" y="20336"/>
                    <a:pt x="33124" y="21968"/>
                    <a:pt x="34052" y="24254"/>
                  </a:cubicBezTo>
                  <a:cubicBezTo>
                    <a:pt x="33386" y="24896"/>
                    <a:pt x="31552" y="26885"/>
                    <a:pt x="32350" y="28873"/>
                  </a:cubicBezTo>
                  <a:cubicBezTo>
                    <a:pt x="32528" y="29218"/>
                    <a:pt x="32838" y="29480"/>
                    <a:pt x="33207" y="29599"/>
                  </a:cubicBezTo>
                  <a:cubicBezTo>
                    <a:pt x="33362" y="29659"/>
                    <a:pt x="33517" y="29707"/>
                    <a:pt x="33683" y="29730"/>
                  </a:cubicBezTo>
                  <a:cubicBezTo>
                    <a:pt x="33374" y="30766"/>
                    <a:pt x="32421" y="31945"/>
                    <a:pt x="31540" y="32290"/>
                  </a:cubicBezTo>
                  <a:cubicBezTo>
                    <a:pt x="31076" y="32445"/>
                    <a:pt x="30600" y="32540"/>
                    <a:pt x="30111" y="32576"/>
                  </a:cubicBezTo>
                  <a:cubicBezTo>
                    <a:pt x="29730" y="32612"/>
                    <a:pt x="29349" y="32671"/>
                    <a:pt x="28980" y="32755"/>
                  </a:cubicBezTo>
                  <a:cubicBezTo>
                    <a:pt x="28742" y="32814"/>
                    <a:pt x="28504" y="32850"/>
                    <a:pt x="28266" y="32886"/>
                  </a:cubicBezTo>
                  <a:cubicBezTo>
                    <a:pt x="28028" y="32921"/>
                    <a:pt x="27766" y="32957"/>
                    <a:pt x="27504" y="33028"/>
                  </a:cubicBezTo>
                  <a:cubicBezTo>
                    <a:pt x="27337" y="32695"/>
                    <a:pt x="27099" y="32409"/>
                    <a:pt x="26813" y="32183"/>
                  </a:cubicBezTo>
                  <a:cubicBezTo>
                    <a:pt x="26599" y="32040"/>
                    <a:pt x="26349" y="31957"/>
                    <a:pt x="26099" y="31909"/>
                  </a:cubicBezTo>
                  <a:cubicBezTo>
                    <a:pt x="25849" y="31862"/>
                    <a:pt x="25706" y="31826"/>
                    <a:pt x="25563" y="31683"/>
                  </a:cubicBezTo>
                  <a:cubicBezTo>
                    <a:pt x="24837" y="30957"/>
                    <a:pt x="24730" y="30111"/>
                    <a:pt x="25206" y="28933"/>
                  </a:cubicBezTo>
                  <a:cubicBezTo>
                    <a:pt x="25480" y="28242"/>
                    <a:pt x="25944" y="27587"/>
                    <a:pt x="26432" y="26897"/>
                  </a:cubicBezTo>
                  <a:cubicBezTo>
                    <a:pt x="26742" y="26456"/>
                    <a:pt x="27052" y="26016"/>
                    <a:pt x="27325" y="25551"/>
                  </a:cubicBezTo>
                  <a:cubicBezTo>
                    <a:pt x="27349" y="25623"/>
                    <a:pt x="27373" y="25682"/>
                    <a:pt x="27397" y="25754"/>
                  </a:cubicBezTo>
                  <a:cubicBezTo>
                    <a:pt x="27468" y="25920"/>
                    <a:pt x="27552" y="26075"/>
                    <a:pt x="27623" y="26230"/>
                  </a:cubicBezTo>
                  <a:cubicBezTo>
                    <a:pt x="27790" y="26540"/>
                    <a:pt x="27909" y="26873"/>
                    <a:pt x="27968" y="27206"/>
                  </a:cubicBezTo>
                  <a:cubicBezTo>
                    <a:pt x="28099" y="28183"/>
                    <a:pt x="27540" y="30195"/>
                    <a:pt x="27540" y="30195"/>
                  </a:cubicBezTo>
                  <a:lnTo>
                    <a:pt x="27718" y="29980"/>
                  </a:lnTo>
                  <a:cubicBezTo>
                    <a:pt x="28361" y="29183"/>
                    <a:pt x="28980" y="28433"/>
                    <a:pt x="28802" y="27099"/>
                  </a:cubicBezTo>
                  <a:cubicBezTo>
                    <a:pt x="28718" y="26670"/>
                    <a:pt x="28576" y="26254"/>
                    <a:pt x="28373" y="25873"/>
                  </a:cubicBezTo>
                  <a:cubicBezTo>
                    <a:pt x="28302" y="25730"/>
                    <a:pt x="28230" y="25575"/>
                    <a:pt x="28171" y="25432"/>
                  </a:cubicBezTo>
                  <a:cubicBezTo>
                    <a:pt x="28099" y="25218"/>
                    <a:pt x="28040" y="25004"/>
                    <a:pt x="28016" y="24777"/>
                  </a:cubicBezTo>
                  <a:cubicBezTo>
                    <a:pt x="27980" y="24611"/>
                    <a:pt x="27956" y="24456"/>
                    <a:pt x="27909" y="24289"/>
                  </a:cubicBezTo>
                  <a:cubicBezTo>
                    <a:pt x="28040" y="23884"/>
                    <a:pt x="28111" y="23468"/>
                    <a:pt x="28123" y="23051"/>
                  </a:cubicBezTo>
                  <a:cubicBezTo>
                    <a:pt x="28123" y="22884"/>
                    <a:pt x="28111" y="22718"/>
                    <a:pt x="28099" y="22551"/>
                  </a:cubicBezTo>
                  <a:lnTo>
                    <a:pt x="28206" y="22408"/>
                  </a:lnTo>
                  <a:cubicBezTo>
                    <a:pt x="28564" y="21944"/>
                    <a:pt x="28933" y="21479"/>
                    <a:pt x="29040" y="20765"/>
                  </a:cubicBezTo>
                  <a:cubicBezTo>
                    <a:pt x="29147" y="20086"/>
                    <a:pt x="28992" y="19443"/>
                    <a:pt x="28837" y="18824"/>
                  </a:cubicBezTo>
                  <a:cubicBezTo>
                    <a:pt x="28695" y="18277"/>
                    <a:pt x="28564" y="17753"/>
                    <a:pt x="28623" y="17217"/>
                  </a:cubicBezTo>
                  <a:cubicBezTo>
                    <a:pt x="28706" y="16181"/>
                    <a:pt x="29385" y="14752"/>
                    <a:pt x="30242" y="14276"/>
                  </a:cubicBezTo>
                  <a:cubicBezTo>
                    <a:pt x="30469" y="14157"/>
                    <a:pt x="30826" y="14145"/>
                    <a:pt x="31183" y="14121"/>
                  </a:cubicBezTo>
                  <a:cubicBezTo>
                    <a:pt x="31373" y="14121"/>
                    <a:pt x="31564" y="14109"/>
                    <a:pt x="31766" y="14086"/>
                  </a:cubicBezTo>
                  <a:cubicBezTo>
                    <a:pt x="32326" y="14026"/>
                    <a:pt x="32850" y="13812"/>
                    <a:pt x="33290" y="13455"/>
                  </a:cubicBezTo>
                  <a:lnTo>
                    <a:pt x="33564" y="13228"/>
                  </a:lnTo>
                  <a:cubicBezTo>
                    <a:pt x="34425" y="12539"/>
                    <a:pt x="35187" y="11928"/>
                    <a:pt x="36286" y="11928"/>
                  </a:cubicBezTo>
                  <a:cubicBezTo>
                    <a:pt x="36327" y="11928"/>
                    <a:pt x="36368" y="11929"/>
                    <a:pt x="36410" y="11931"/>
                  </a:cubicBezTo>
                  <a:cubicBezTo>
                    <a:pt x="36410" y="11931"/>
                    <a:pt x="37294" y="11311"/>
                    <a:pt x="38415" y="11311"/>
                  </a:cubicBezTo>
                  <a:cubicBezTo>
                    <a:pt x="38976" y="11311"/>
                    <a:pt x="39597" y="11466"/>
                    <a:pt x="40196" y="11931"/>
                  </a:cubicBezTo>
                  <a:cubicBezTo>
                    <a:pt x="40196" y="11931"/>
                    <a:pt x="39530" y="10584"/>
                    <a:pt x="38089" y="10584"/>
                  </a:cubicBezTo>
                  <a:cubicBezTo>
                    <a:pt x="37623" y="10584"/>
                    <a:pt x="37077" y="10725"/>
                    <a:pt x="36446" y="11097"/>
                  </a:cubicBezTo>
                  <a:cubicBezTo>
                    <a:pt x="36400" y="11096"/>
                    <a:pt x="36355" y="11095"/>
                    <a:pt x="36311" y="11095"/>
                  </a:cubicBezTo>
                  <a:cubicBezTo>
                    <a:pt x="34956" y="11095"/>
                    <a:pt x="34035" y="11787"/>
                    <a:pt x="33148" y="12478"/>
                  </a:cubicBezTo>
                  <a:cubicBezTo>
                    <a:pt x="32981" y="12431"/>
                    <a:pt x="32814" y="12359"/>
                    <a:pt x="32647" y="12276"/>
                  </a:cubicBezTo>
                  <a:cubicBezTo>
                    <a:pt x="31231" y="11454"/>
                    <a:pt x="30600" y="10645"/>
                    <a:pt x="30647" y="9752"/>
                  </a:cubicBezTo>
                  <a:cubicBezTo>
                    <a:pt x="30683" y="8859"/>
                    <a:pt x="31028" y="8132"/>
                    <a:pt x="31766" y="7490"/>
                  </a:cubicBezTo>
                  <a:cubicBezTo>
                    <a:pt x="32207" y="7120"/>
                    <a:pt x="32683" y="6787"/>
                    <a:pt x="33183" y="6489"/>
                  </a:cubicBezTo>
                  <a:cubicBezTo>
                    <a:pt x="34529" y="5656"/>
                    <a:pt x="36053" y="4703"/>
                    <a:pt x="36065" y="2977"/>
                  </a:cubicBezTo>
                  <a:lnTo>
                    <a:pt x="36065" y="2977"/>
                  </a:lnTo>
                  <a:cubicBezTo>
                    <a:pt x="36064" y="2977"/>
                    <a:pt x="35445" y="4704"/>
                    <a:pt x="32743" y="5787"/>
                  </a:cubicBezTo>
                  <a:cubicBezTo>
                    <a:pt x="32124" y="6037"/>
                    <a:pt x="31635" y="6478"/>
                    <a:pt x="31207" y="6859"/>
                  </a:cubicBezTo>
                  <a:cubicBezTo>
                    <a:pt x="30314" y="7668"/>
                    <a:pt x="29861" y="8573"/>
                    <a:pt x="29802" y="9704"/>
                  </a:cubicBezTo>
                  <a:cubicBezTo>
                    <a:pt x="29719" y="11347"/>
                    <a:pt x="31147" y="12371"/>
                    <a:pt x="32231" y="13002"/>
                  </a:cubicBezTo>
                  <a:cubicBezTo>
                    <a:pt x="32266" y="13026"/>
                    <a:pt x="32302" y="13038"/>
                    <a:pt x="32338" y="13062"/>
                  </a:cubicBezTo>
                  <a:cubicBezTo>
                    <a:pt x="32112" y="13157"/>
                    <a:pt x="31874" y="13228"/>
                    <a:pt x="31624" y="13252"/>
                  </a:cubicBezTo>
                  <a:cubicBezTo>
                    <a:pt x="31469" y="13276"/>
                    <a:pt x="31302" y="13276"/>
                    <a:pt x="31135" y="13288"/>
                  </a:cubicBezTo>
                  <a:cubicBezTo>
                    <a:pt x="30707" y="13300"/>
                    <a:pt x="30219" y="13312"/>
                    <a:pt x="29826" y="13538"/>
                  </a:cubicBezTo>
                  <a:cubicBezTo>
                    <a:pt x="29099" y="13931"/>
                    <a:pt x="28516" y="14752"/>
                    <a:pt x="28159" y="15633"/>
                  </a:cubicBezTo>
                  <a:cubicBezTo>
                    <a:pt x="27575" y="15907"/>
                    <a:pt x="27206" y="16074"/>
                    <a:pt x="26563" y="16074"/>
                  </a:cubicBezTo>
                  <a:cubicBezTo>
                    <a:pt x="25920" y="16074"/>
                    <a:pt x="25123" y="15812"/>
                    <a:pt x="24182" y="15395"/>
                  </a:cubicBezTo>
                  <a:cubicBezTo>
                    <a:pt x="23726" y="15197"/>
                    <a:pt x="23262" y="15114"/>
                    <a:pt x="22805" y="15114"/>
                  </a:cubicBezTo>
                  <a:cubicBezTo>
                    <a:pt x="20576" y="15114"/>
                    <a:pt x="18527" y="17074"/>
                    <a:pt x="18527" y="17074"/>
                  </a:cubicBezTo>
                  <a:cubicBezTo>
                    <a:pt x="18527" y="17074"/>
                    <a:pt x="20943" y="16027"/>
                    <a:pt x="22834" y="16027"/>
                  </a:cubicBezTo>
                  <a:cubicBezTo>
                    <a:pt x="23180" y="16027"/>
                    <a:pt x="23508" y="16063"/>
                    <a:pt x="23801" y="16145"/>
                  </a:cubicBezTo>
                  <a:cubicBezTo>
                    <a:pt x="24918" y="16474"/>
                    <a:pt x="25744" y="16920"/>
                    <a:pt x="26544" y="16920"/>
                  </a:cubicBezTo>
                  <a:cubicBezTo>
                    <a:pt x="26554" y="16920"/>
                    <a:pt x="26565" y="16919"/>
                    <a:pt x="26575" y="16919"/>
                  </a:cubicBezTo>
                  <a:cubicBezTo>
                    <a:pt x="27004" y="16919"/>
                    <a:pt x="27433" y="16836"/>
                    <a:pt x="27837" y="16681"/>
                  </a:cubicBezTo>
                  <a:lnTo>
                    <a:pt x="27837" y="16681"/>
                  </a:lnTo>
                  <a:cubicBezTo>
                    <a:pt x="27814" y="16836"/>
                    <a:pt x="27790" y="16979"/>
                    <a:pt x="27778" y="17134"/>
                  </a:cubicBezTo>
                  <a:cubicBezTo>
                    <a:pt x="27718" y="17812"/>
                    <a:pt x="27861" y="18419"/>
                    <a:pt x="28016" y="19015"/>
                  </a:cubicBezTo>
                  <a:cubicBezTo>
                    <a:pt x="28147" y="19574"/>
                    <a:pt x="28278" y="20110"/>
                    <a:pt x="28206" y="20634"/>
                  </a:cubicBezTo>
                  <a:cubicBezTo>
                    <a:pt x="28159" y="20932"/>
                    <a:pt x="28040" y="21206"/>
                    <a:pt x="27861" y="21444"/>
                  </a:cubicBezTo>
                  <a:cubicBezTo>
                    <a:pt x="27623" y="20741"/>
                    <a:pt x="27194" y="20110"/>
                    <a:pt x="26492" y="19860"/>
                  </a:cubicBezTo>
                  <a:cubicBezTo>
                    <a:pt x="26075" y="19741"/>
                    <a:pt x="25658" y="19670"/>
                    <a:pt x="25230" y="19658"/>
                  </a:cubicBezTo>
                  <a:cubicBezTo>
                    <a:pt x="24992" y="19646"/>
                    <a:pt x="24754" y="19622"/>
                    <a:pt x="24515" y="19586"/>
                  </a:cubicBezTo>
                  <a:cubicBezTo>
                    <a:pt x="24254" y="19527"/>
                    <a:pt x="23992" y="19431"/>
                    <a:pt x="23742" y="19312"/>
                  </a:cubicBezTo>
                  <a:cubicBezTo>
                    <a:pt x="23420" y="19158"/>
                    <a:pt x="23087" y="19050"/>
                    <a:pt x="22753" y="18979"/>
                  </a:cubicBezTo>
                  <a:cubicBezTo>
                    <a:pt x="22554" y="18940"/>
                    <a:pt x="22230" y="18904"/>
                    <a:pt x="21861" y="18904"/>
                  </a:cubicBezTo>
                  <a:cubicBezTo>
                    <a:pt x="21216" y="18904"/>
                    <a:pt x="20431" y="19014"/>
                    <a:pt x="19932" y="19408"/>
                  </a:cubicBezTo>
                  <a:lnTo>
                    <a:pt x="19015" y="19408"/>
                  </a:lnTo>
                  <a:cubicBezTo>
                    <a:pt x="18897" y="19396"/>
                    <a:pt x="18780" y="19390"/>
                    <a:pt x="18663" y="19390"/>
                  </a:cubicBezTo>
                  <a:cubicBezTo>
                    <a:pt x="18321" y="19390"/>
                    <a:pt x="17986" y="19441"/>
                    <a:pt x="17657" y="19539"/>
                  </a:cubicBezTo>
                  <a:cubicBezTo>
                    <a:pt x="17205" y="19670"/>
                    <a:pt x="16776" y="19896"/>
                    <a:pt x="16407" y="20182"/>
                  </a:cubicBezTo>
                  <a:cubicBezTo>
                    <a:pt x="16026" y="20086"/>
                    <a:pt x="15657" y="19467"/>
                    <a:pt x="15371" y="18991"/>
                  </a:cubicBezTo>
                  <a:cubicBezTo>
                    <a:pt x="15288" y="18848"/>
                    <a:pt x="15217" y="18717"/>
                    <a:pt x="15133" y="18598"/>
                  </a:cubicBezTo>
                  <a:cubicBezTo>
                    <a:pt x="14860" y="18181"/>
                    <a:pt x="14276" y="17110"/>
                    <a:pt x="14955" y="16360"/>
                  </a:cubicBezTo>
                  <a:lnTo>
                    <a:pt x="15110" y="16181"/>
                  </a:lnTo>
                  <a:cubicBezTo>
                    <a:pt x="15872" y="15348"/>
                    <a:pt x="16657" y="14467"/>
                    <a:pt x="17122" y="13395"/>
                  </a:cubicBezTo>
                  <a:lnTo>
                    <a:pt x="17169" y="13300"/>
                  </a:lnTo>
                  <a:cubicBezTo>
                    <a:pt x="17372" y="12859"/>
                    <a:pt x="17550" y="12395"/>
                    <a:pt x="17693" y="11919"/>
                  </a:cubicBezTo>
                  <a:cubicBezTo>
                    <a:pt x="17741" y="11728"/>
                    <a:pt x="17765" y="11514"/>
                    <a:pt x="17777" y="11311"/>
                  </a:cubicBezTo>
                  <a:cubicBezTo>
                    <a:pt x="17777" y="11132"/>
                    <a:pt x="17808" y="10952"/>
                    <a:pt x="17852" y="10772"/>
                  </a:cubicBezTo>
                  <a:lnTo>
                    <a:pt x="17852" y="10772"/>
                  </a:lnTo>
                  <a:cubicBezTo>
                    <a:pt x="17739" y="11056"/>
                    <a:pt x="16425" y="14290"/>
                    <a:pt x="14490" y="15621"/>
                  </a:cubicBezTo>
                  <a:lnTo>
                    <a:pt x="14336" y="15788"/>
                  </a:lnTo>
                  <a:cubicBezTo>
                    <a:pt x="13597" y="16622"/>
                    <a:pt x="13633" y="17836"/>
                    <a:pt x="14443" y="19062"/>
                  </a:cubicBezTo>
                  <a:cubicBezTo>
                    <a:pt x="14502" y="19158"/>
                    <a:pt x="14574" y="19289"/>
                    <a:pt x="14657" y="19420"/>
                  </a:cubicBezTo>
                  <a:cubicBezTo>
                    <a:pt x="14931" y="19896"/>
                    <a:pt x="15288" y="20503"/>
                    <a:pt x="15800" y="20813"/>
                  </a:cubicBezTo>
                  <a:cubicBezTo>
                    <a:pt x="15502" y="21229"/>
                    <a:pt x="15288" y="21706"/>
                    <a:pt x="15181" y="22206"/>
                  </a:cubicBezTo>
                  <a:cubicBezTo>
                    <a:pt x="15110" y="22563"/>
                    <a:pt x="15062" y="22920"/>
                    <a:pt x="15050" y="23277"/>
                  </a:cubicBezTo>
                  <a:cubicBezTo>
                    <a:pt x="15026" y="23789"/>
                    <a:pt x="14990" y="24277"/>
                    <a:pt x="14764" y="24694"/>
                  </a:cubicBezTo>
                  <a:cubicBezTo>
                    <a:pt x="14681" y="24837"/>
                    <a:pt x="14586" y="24980"/>
                    <a:pt x="14490" y="25123"/>
                  </a:cubicBezTo>
                  <a:cubicBezTo>
                    <a:pt x="14288" y="25385"/>
                    <a:pt x="14121" y="25670"/>
                    <a:pt x="14002" y="25980"/>
                  </a:cubicBezTo>
                  <a:cubicBezTo>
                    <a:pt x="13990" y="26016"/>
                    <a:pt x="13978" y="26051"/>
                    <a:pt x="13967" y="26087"/>
                  </a:cubicBezTo>
                  <a:cubicBezTo>
                    <a:pt x="13657" y="25789"/>
                    <a:pt x="13312" y="25516"/>
                    <a:pt x="12943" y="25277"/>
                  </a:cubicBezTo>
                  <a:cubicBezTo>
                    <a:pt x="12502" y="25004"/>
                    <a:pt x="12050" y="24765"/>
                    <a:pt x="11573" y="24563"/>
                  </a:cubicBezTo>
                  <a:cubicBezTo>
                    <a:pt x="11073" y="24337"/>
                    <a:pt x="10597" y="24075"/>
                    <a:pt x="10133" y="23777"/>
                  </a:cubicBezTo>
                  <a:cubicBezTo>
                    <a:pt x="9002" y="23134"/>
                    <a:pt x="8883" y="21741"/>
                    <a:pt x="8883" y="21741"/>
                  </a:cubicBezTo>
                  <a:lnTo>
                    <a:pt x="8883" y="21741"/>
                  </a:lnTo>
                  <a:cubicBezTo>
                    <a:pt x="8323" y="22610"/>
                    <a:pt x="8942" y="23920"/>
                    <a:pt x="9609" y="24444"/>
                  </a:cubicBezTo>
                  <a:cubicBezTo>
                    <a:pt x="10109" y="24801"/>
                    <a:pt x="10657" y="25111"/>
                    <a:pt x="11228" y="25337"/>
                  </a:cubicBezTo>
                  <a:cubicBezTo>
                    <a:pt x="11657" y="25516"/>
                    <a:pt x="12073" y="25730"/>
                    <a:pt x="12478" y="25980"/>
                  </a:cubicBezTo>
                  <a:cubicBezTo>
                    <a:pt x="13538" y="26694"/>
                    <a:pt x="13883" y="27087"/>
                    <a:pt x="13943" y="28194"/>
                  </a:cubicBezTo>
                  <a:cubicBezTo>
                    <a:pt x="13943" y="28278"/>
                    <a:pt x="13943" y="28433"/>
                    <a:pt x="13931" y="28599"/>
                  </a:cubicBezTo>
                  <a:cubicBezTo>
                    <a:pt x="13883" y="29445"/>
                    <a:pt x="13836" y="32195"/>
                    <a:pt x="14681" y="32385"/>
                  </a:cubicBezTo>
                  <a:cubicBezTo>
                    <a:pt x="14681" y="32385"/>
                    <a:pt x="14276" y="30826"/>
                    <a:pt x="14764" y="28647"/>
                  </a:cubicBezTo>
                  <a:cubicBezTo>
                    <a:pt x="14788" y="28480"/>
                    <a:pt x="14800" y="28325"/>
                    <a:pt x="14776" y="28159"/>
                  </a:cubicBezTo>
                  <a:cubicBezTo>
                    <a:pt x="14764" y="27802"/>
                    <a:pt x="14705" y="27444"/>
                    <a:pt x="14586" y="27099"/>
                  </a:cubicBezTo>
                  <a:cubicBezTo>
                    <a:pt x="14633" y="26956"/>
                    <a:pt x="14657" y="26825"/>
                    <a:pt x="14681" y="26694"/>
                  </a:cubicBezTo>
                  <a:cubicBezTo>
                    <a:pt x="14705" y="26551"/>
                    <a:pt x="14740" y="26397"/>
                    <a:pt x="14788" y="26254"/>
                  </a:cubicBezTo>
                  <a:cubicBezTo>
                    <a:pt x="14883" y="26016"/>
                    <a:pt x="15014" y="25801"/>
                    <a:pt x="15169" y="25599"/>
                  </a:cubicBezTo>
                  <a:cubicBezTo>
                    <a:pt x="15288" y="25432"/>
                    <a:pt x="15395" y="25266"/>
                    <a:pt x="15491" y="25099"/>
                  </a:cubicBezTo>
                  <a:cubicBezTo>
                    <a:pt x="15824" y="24515"/>
                    <a:pt x="15860" y="23908"/>
                    <a:pt x="15883" y="23325"/>
                  </a:cubicBezTo>
                  <a:cubicBezTo>
                    <a:pt x="15895" y="23015"/>
                    <a:pt x="15931" y="22706"/>
                    <a:pt x="16003" y="22396"/>
                  </a:cubicBezTo>
                  <a:cubicBezTo>
                    <a:pt x="16253" y="21313"/>
                    <a:pt x="16836" y="20670"/>
                    <a:pt x="17908" y="20324"/>
                  </a:cubicBezTo>
                  <a:cubicBezTo>
                    <a:pt x="18150" y="20258"/>
                    <a:pt x="18404" y="20220"/>
                    <a:pt x="18657" y="20220"/>
                  </a:cubicBezTo>
                  <a:cubicBezTo>
                    <a:pt x="18765" y="20220"/>
                    <a:pt x="18872" y="20227"/>
                    <a:pt x="18979" y="20241"/>
                  </a:cubicBezTo>
                  <a:cubicBezTo>
                    <a:pt x="19110" y="20241"/>
                    <a:pt x="19241" y="20253"/>
                    <a:pt x="19372" y="20253"/>
                  </a:cubicBezTo>
                  <a:cubicBezTo>
                    <a:pt x="19324" y="20444"/>
                    <a:pt x="19324" y="20634"/>
                    <a:pt x="19348" y="20825"/>
                  </a:cubicBezTo>
                  <a:cubicBezTo>
                    <a:pt x="19443" y="21360"/>
                    <a:pt x="19836" y="21872"/>
                    <a:pt x="20432" y="22241"/>
                  </a:cubicBezTo>
                  <a:cubicBezTo>
                    <a:pt x="20967" y="22563"/>
                    <a:pt x="21420" y="22622"/>
                    <a:pt x="22015" y="22622"/>
                  </a:cubicBezTo>
                  <a:cubicBezTo>
                    <a:pt x="22015" y="22622"/>
                    <a:pt x="20122" y="21729"/>
                    <a:pt x="20170" y="20694"/>
                  </a:cubicBezTo>
                  <a:cubicBezTo>
                    <a:pt x="20158" y="20491"/>
                    <a:pt x="20229" y="20301"/>
                    <a:pt x="20348" y="20146"/>
                  </a:cubicBezTo>
                  <a:cubicBezTo>
                    <a:pt x="20592" y="19861"/>
                    <a:pt x="21255" y="19741"/>
                    <a:pt x="21875" y="19741"/>
                  </a:cubicBezTo>
                  <a:cubicBezTo>
                    <a:pt x="22135" y="19741"/>
                    <a:pt x="22388" y="19762"/>
                    <a:pt x="22599" y="19801"/>
                  </a:cubicBezTo>
                  <a:cubicBezTo>
                    <a:pt x="22872" y="19860"/>
                    <a:pt x="23134" y="19955"/>
                    <a:pt x="23396" y="20074"/>
                  </a:cubicBezTo>
                  <a:cubicBezTo>
                    <a:pt x="23706" y="20229"/>
                    <a:pt x="24027" y="20336"/>
                    <a:pt x="24361" y="20408"/>
                  </a:cubicBezTo>
                  <a:cubicBezTo>
                    <a:pt x="24635" y="20455"/>
                    <a:pt x="24896" y="20479"/>
                    <a:pt x="25170" y="20491"/>
                  </a:cubicBezTo>
                  <a:cubicBezTo>
                    <a:pt x="25516" y="20503"/>
                    <a:pt x="25861" y="20551"/>
                    <a:pt x="26194" y="20646"/>
                  </a:cubicBezTo>
                  <a:cubicBezTo>
                    <a:pt x="26944" y="20920"/>
                    <a:pt x="27278" y="22075"/>
                    <a:pt x="27266" y="23027"/>
                  </a:cubicBezTo>
                  <a:cubicBezTo>
                    <a:pt x="27254" y="24242"/>
                    <a:pt x="26528" y="25277"/>
                    <a:pt x="25742" y="26385"/>
                  </a:cubicBezTo>
                  <a:cubicBezTo>
                    <a:pt x="25242" y="27087"/>
                    <a:pt x="24730" y="27813"/>
                    <a:pt x="24408" y="28599"/>
                  </a:cubicBezTo>
                  <a:cubicBezTo>
                    <a:pt x="24111" y="29326"/>
                    <a:pt x="24015" y="29992"/>
                    <a:pt x="24099" y="30588"/>
                  </a:cubicBezTo>
                  <a:cubicBezTo>
                    <a:pt x="23706" y="30540"/>
                    <a:pt x="23349" y="30361"/>
                    <a:pt x="23087" y="30064"/>
                  </a:cubicBezTo>
                  <a:cubicBezTo>
                    <a:pt x="22932" y="29921"/>
                    <a:pt x="22813" y="29778"/>
                    <a:pt x="22694" y="29647"/>
                  </a:cubicBezTo>
                  <a:cubicBezTo>
                    <a:pt x="22622" y="29564"/>
                    <a:pt x="22563" y="29492"/>
                    <a:pt x="22491" y="29409"/>
                  </a:cubicBezTo>
                  <a:cubicBezTo>
                    <a:pt x="22337" y="28647"/>
                    <a:pt x="22575" y="27730"/>
                    <a:pt x="23003" y="26897"/>
                  </a:cubicBezTo>
                  <a:cubicBezTo>
                    <a:pt x="23718" y="25527"/>
                    <a:pt x="22884" y="22920"/>
                    <a:pt x="22884" y="22920"/>
                  </a:cubicBezTo>
                  <a:cubicBezTo>
                    <a:pt x="22801" y="23289"/>
                    <a:pt x="22765" y="23670"/>
                    <a:pt x="22777" y="24051"/>
                  </a:cubicBezTo>
                  <a:cubicBezTo>
                    <a:pt x="22777" y="24277"/>
                    <a:pt x="22765" y="24515"/>
                    <a:pt x="22741" y="24742"/>
                  </a:cubicBezTo>
                  <a:cubicBezTo>
                    <a:pt x="22646" y="25373"/>
                    <a:pt x="22468" y="25992"/>
                    <a:pt x="22229" y="26587"/>
                  </a:cubicBezTo>
                  <a:cubicBezTo>
                    <a:pt x="21920" y="27302"/>
                    <a:pt x="21753" y="28064"/>
                    <a:pt x="21753" y="28837"/>
                  </a:cubicBezTo>
                  <a:cubicBezTo>
                    <a:pt x="21622" y="28778"/>
                    <a:pt x="21491" y="28718"/>
                    <a:pt x="21360" y="28683"/>
                  </a:cubicBezTo>
                  <a:cubicBezTo>
                    <a:pt x="20589" y="28428"/>
                    <a:pt x="19410" y="28127"/>
                    <a:pt x="18156" y="28127"/>
                  </a:cubicBezTo>
                  <a:cubicBezTo>
                    <a:pt x="17299" y="28127"/>
                    <a:pt x="16407" y="28267"/>
                    <a:pt x="15586" y="28659"/>
                  </a:cubicBezTo>
                  <a:cubicBezTo>
                    <a:pt x="15586" y="28659"/>
                    <a:pt x="15923" y="28591"/>
                    <a:pt x="16553" y="28591"/>
                  </a:cubicBezTo>
                  <a:cubicBezTo>
                    <a:pt x="17481" y="28591"/>
                    <a:pt x="19043" y="28738"/>
                    <a:pt x="21098" y="29468"/>
                  </a:cubicBezTo>
                  <a:cubicBezTo>
                    <a:pt x="21372" y="29564"/>
                    <a:pt x="21622" y="29718"/>
                    <a:pt x="21825" y="29933"/>
                  </a:cubicBezTo>
                  <a:cubicBezTo>
                    <a:pt x="21896" y="30004"/>
                    <a:pt x="21979" y="30088"/>
                    <a:pt x="22063" y="30183"/>
                  </a:cubicBezTo>
                  <a:cubicBezTo>
                    <a:pt x="22182" y="30338"/>
                    <a:pt x="22313" y="30480"/>
                    <a:pt x="22491" y="30659"/>
                  </a:cubicBezTo>
                  <a:cubicBezTo>
                    <a:pt x="23087" y="31254"/>
                    <a:pt x="23646" y="31421"/>
                    <a:pt x="24373" y="31445"/>
                  </a:cubicBezTo>
                  <a:cubicBezTo>
                    <a:pt x="24444" y="31600"/>
                    <a:pt x="24527" y="31731"/>
                    <a:pt x="24623" y="31862"/>
                  </a:cubicBezTo>
                  <a:cubicBezTo>
                    <a:pt x="24099" y="33909"/>
                    <a:pt x="22134" y="36041"/>
                    <a:pt x="20003" y="36041"/>
                  </a:cubicBezTo>
                  <a:lnTo>
                    <a:pt x="19896" y="36041"/>
                  </a:lnTo>
                  <a:cubicBezTo>
                    <a:pt x="18658" y="36005"/>
                    <a:pt x="17491" y="35553"/>
                    <a:pt x="16384" y="35100"/>
                  </a:cubicBezTo>
                  <a:lnTo>
                    <a:pt x="16229" y="35041"/>
                  </a:lnTo>
                  <a:cubicBezTo>
                    <a:pt x="14931" y="34505"/>
                    <a:pt x="13705" y="34005"/>
                    <a:pt x="12824" y="32969"/>
                  </a:cubicBezTo>
                  <a:cubicBezTo>
                    <a:pt x="12133" y="32147"/>
                    <a:pt x="11978" y="31302"/>
                    <a:pt x="12347" y="30302"/>
                  </a:cubicBezTo>
                  <a:cubicBezTo>
                    <a:pt x="12407" y="30135"/>
                    <a:pt x="12502" y="29980"/>
                    <a:pt x="12562" y="29814"/>
                  </a:cubicBezTo>
                  <a:cubicBezTo>
                    <a:pt x="13121" y="28052"/>
                    <a:pt x="12359" y="27266"/>
                    <a:pt x="12359" y="27266"/>
                  </a:cubicBezTo>
                  <a:lnTo>
                    <a:pt x="12359" y="27266"/>
                  </a:lnTo>
                  <a:cubicBezTo>
                    <a:pt x="12240" y="27528"/>
                    <a:pt x="12514" y="28337"/>
                    <a:pt x="11800" y="29457"/>
                  </a:cubicBezTo>
                  <a:cubicBezTo>
                    <a:pt x="11788" y="29480"/>
                    <a:pt x="11764" y="29516"/>
                    <a:pt x="11752" y="29552"/>
                  </a:cubicBezTo>
                  <a:cubicBezTo>
                    <a:pt x="11383" y="29480"/>
                    <a:pt x="10383" y="29218"/>
                    <a:pt x="10371" y="28254"/>
                  </a:cubicBezTo>
                  <a:lnTo>
                    <a:pt x="10371" y="28254"/>
                  </a:lnTo>
                  <a:cubicBezTo>
                    <a:pt x="10371" y="28254"/>
                    <a:pt x="9871" y="30052"/>
                    <a:pt x="11454" y="30349"/>
                  </a:cubicBezTo>
                  <a:cubicBezTo>
                    <a:pt x="11145" y="31397"/>
                    <a:pt x="11383" y="32516"/>
                    <a:pt x="12073" y="33362"/>
                  </a:cubicBezTo>
                  <a:cubicBezTo>
                    <a:pt x="11883" y="33517"/>
                    <a:pt x="11669" y="33636"/>
                    <a:pt x="11442" y="33719"/>
                  </a:cubicBezTo>
                  <a:cubicBezTo>
                    <a:pt x="11415" y="33727"/>
                    <a:pt x="11385" y="33731"/>
                    <a:pt x="11351" y="33731"/>
                  </a:cubicBezTo>
                  <a:cubicBezTo>
                    <a:pt x="10816" y="33731"/>
                    <a:pt x="9549" y="32711"/>
                    <a:pt x="9347" y="32588"/>
                  </a:cubicBezTo>
                  <a:lnTo>
                    <a:pt x="9347" y="32588"/>
                  </a:lnTo>
                  <a:cubicBezTo>
                    <a:pt x="9347" y="32588"/>
                    <a:pt x="10549" y="34588"/>
                    <a:pt x="11240" y="34588"/>
                  </a:cubicBezTo>
                  <a:cubicBezTo>
                    <a:pt x="11395" y="34588"/>
                    <a:pt x="11550" y="34564"/>
                    <a:pt x="11692" y="34517"/>
                  </a:cubicBezTo>
                  <a:cubicBezTo>
                    <a:pt x="12038" y="34398"/>
                    <a:pt x="12359" y="34207"/>
                    <a:pt x="12645" y="33969"/>
                  </a:cubicBezTo>
                  <a:cubicBezTo>
                    <a:pt x="13586" y="34862"/>
                    <a:pt x="14764" y="35350"/>
                    <a:pt x="15919" y="35814"/>
                  </a:cubicBezTo>
                  <a:lnTo>
                    <a:pt x="16074" y="35874"/>
                  </a:lnTo>
                  <a:cubicBezTo>
                    <a:pt x="16384" y="36005"/>
                    <a:pt x="16705" y="36136"/>
                    <a:pt x="17026" y="36255"/>
                  </a:cubicBezTo>
                  <a:cubicBezTo>
                    <a:pt x="16538" y="36993"/>
                    <a:pt x="16538" y="38148"/>
                    <a:pt x="16562" y="38648"/>
                  </a:cubicBezTo>
                  <a:cubicBezTo>
                    <a:pt x="15562" y="39220"/>
                    <a:pt x="14812" y="40494"/>
                    <a:pt x="14538" y="42053"/>
                  </a:cubicBezTo>
                  <a:cubicBezTo>
                    <a:pt x="14538" y="42053"/>
                    <a:pt x="15824" y="40017"/>
                    <a:pt x="17003" y="39374"/>
                  </a:cubicBezTo>
                  <a:cubicBezTo>
                    <a:pt x="17161" y="39287"/>
                    <a:pt x="17252" y="39238"/>
                    <a:pt x="17343" y="39238"/>
                  </a:cubicBezTo>
                  <a:cubicBezTo>
                    <a:pt x="17464" y="39238"/>
                    <a:pt x="17586" y="39325"/>
                    <a:pt x="17872" y="39529"/>
                  </a:cubicBezTo>
                  <a:cubicBezTo>
                    <a:pt x="18038" y="39648"/>
                    <a:pt x="18217" y="39767"/>
                    <a:pt x="18396" y="39886"/>
                  </a:cubicBezTo>
                  <a:cubicBezTo>
                    <a:pt x="18741" y="40113"/>
                    <a:pt x="19086" y="40363"/>
                    <a:pt x="19396" y="40636"/>
                  </a:cubicBezTo>
                  <a:cubicBezTo>
                    <a:pt x="20063" y="41137"/>
                    <a:pt x="20396" y="42160"/>
                    <a:pt x="20396" y="42160"/>
                  </a:cubicBezTo>
                  <a:cubicBezTo>
                    <a:pt x="20455" y="41422"/>
                    <a:pt x="20301" y="40684"/>
                    <a:pt x="19967" y="40017"/>
                  </a:cubicBezTo>
                  <a:cubicBezTo>
                    <a:pt x="19622" y="39720"/>
                    <a:pt x="19253" y="39434"/>
                    <a:pt x="18860" y="39196"/>
                  </a:cubicBezTo>
                  <a:cubicBezTo>
                    <a:pt x="18681" y="39077"/>
                    <a:pt x="18515" y="38958"/>
                    <a:pt x="18360" y="38851"/>
                  </a:cubicBezTo>
                  <a:cubicBezTo>
                    <a:pt x="17979" y="38577"/>
                    <a:pt x="17717" y="38410"/>
                    <a:pt x="17396" y="38386"/>
                  </a:cubicBezTo>
                  <a:cubicBezTo>
                    <a:pt x="17384" y="37624"/>
                    <a:pt x="17527" y="36803"/>
                    <a:pt x="17884" y="36541"/>
                  </a:cubicBezTo>
                  <a:cubicBezTo>
                    <a:pt x="18527" y="36743"/>
                    <a:pt x="19205" y="36850"/>
                    <a:pt x="19884" y="36886"/>
                  </a:cubicBezTo>
                  <a:lnTo>
                    <a:pt x="20015" y="36886"/>
                  </a:lnTo>
                  <a:cubicBezTo>
                    <a:pt x="22456" y="36886"/>
                    <a:pt x="24563" y="34719"/>
                    <a:pt x="25313" y="32516"/>
                  </a:cubicBezTo>
                  <a:cubicBezTo>
                    <a:pt x="25504" y="32612"/>
                    <a:pt x="25718" y="32671"/>
                    <a:pt x="25920" y="32707"/>
                  </a:cubicBezTo>
                  <a:cubicBezTo>
                    <a:pt x="26063" y="32731"/>
                    <a:pt x="26206" y="32778"/>
                    <a:pt x="26337" y="32850"/>
                  </a:cubicBezTo>
                  <a:cubicBezTo>
                    <a:pt x="26492" y="32981"/>
                    <a:pt x="26623" y="33147"/>
                    <a:pt x="26730" y="33314"/>
                  </a:cubicBezTo>
                  <a:cubicBezTo>
                    <a:pt x="26397" y="33517"/>
                    <a:pt x="26135" y="33802"/>
                    <a:pt x="25956" y="34136"/>
                  </a:cubicBezTo>
                  <a:cubicBezTo>
                    <a:pt x="25849" y="34326"/>
                    <a:pt x="25778" y="34529"/>
                    <a:pt x="25730" y="34731"/>
                  </a:cubicBezTo>
                  <a:cubicBezTo>
                    <a:pt x="25694" y="34886"/>
                    <a:pt x="25647" y="35017"/>
                    <a:pt x="25575" y="35148"/>
                  </a:cubicBezTo>
                  <a:cubicBezTo>
                    <a:pt x="25444" y="35302"/>
                    <a:pt x="25289" y="35433"/>
                    <a:pt x="25111" y="35517"/>
                  </a:cubicBezTo>
                  <a:cubicBezTo>
                    <a:pt x="24920" y="35624"/>
                    <a:pt x="24730" y="35755"/>
                    <a:pt x="24575" y="35910"/>
                  </a:cubicBezTo>
                  <a:cubicBezTo>
                    <a:pt x="24111" y="36362"/>
                    <a:pt x="24051" y="36946"/>
                    <a:pt x="24004" y="37458"/>
                  </a:cubicBezTo>
                  <a:cubicBezTo>
                    <a:pt x="23932" y="38065"/>
                    <a:pt x="23884" y="38410"/>
                    <a:pt x="23456" y="38624"/>
                  </a:cubicBezTo>
                  <a:cubicBezTo>
                    <a:pt x="23349" y="38672"/>
                    <a:pt x="23230" y="38708"/>
                    <a:pt x="23111" y="38743"/>
                  </a:cubicBezTo>
                  <a:cubicBezTo>
                    <a:pt x="22789" y="38839"/>
                    <a:pt x="22396" y="38946"/>
                    <a:pt x="22122" y="39351"/>
                  </a:cubicBezTo>
                  <a:cubicBezTo>
                    <a:pt x="21753" y="39874"/>
                    <a:pt x="21789" y="40541"/>
                    <a:pt x="21813" y="41089"/>
                  </a:cubicBezTo>
                  <a:cubicBezTo>
                    <a:pt x="21837" y="41446"/>
                    <a:pt x="21896" y="41815"/>
                    <a:pt x="21968" y="42172"/>
                  </a:cubicBezTo>
                  <a:cubicBezTo>
                    <a:pt x="22039" y="42482"/>
                    <a:pt x="22087" y="42791"/>
                    <a:pt x="22122" y="43113"/>
                  </a:cubicBezTo>
                  <a:cubicBezTo>
                    <a:pt x="21706" y="43423"/>
                    <a:pt x="21206" y="43589"/>
                    <a:pt x="20682" y="43613"/>
                  </a:cubicBezTo>
                  <a:cubicBezTo>
                    <a:pt x="20658" y="43614"/>
                    <a:pt x="20634" y="43615"/>
                    <a:pt x="20611" y="43615"/>
                  </a:cubicBezTo>
                  <a:cubicBezTo>
                    <a:pt x="20349" y="43615"/>
                    <a:pt x="20090" y="43554"/>
                    <a:pt x="19872" y="43423"/>
                  </a:cubicBezTo>
                  <a:lnTo>
                    <a:pt x="19693" y="43292"/>
                  </a:lnTo>
                  <a:cubicBezTo>
                    <a:pt x="19693" y="43292"/>
                    <a:pt x="18062" y="42160"/>
                    <a:pt x="17812" y="40827"/>
                  </a:cubicBezTo>
                  <a:lnTo>
                    <a:pt x="17812" y="40827"/>
                  </a:lnTo>
                  <a:cubicBezTo>
                    <a:pt x="17812" y="40827"/>
                    <a:pt x="17586" y="42482"/>
                    <a:pt x="18717" y="43613"/>
                  </a:cubicBezTo>
                  <a:cubicBezTo>
                    <a:pt x="17955" y="43851"/>
                    <a:pt x="17157" y="43982"/>
                    <a:pt x="16348" y="43994"/>
                  </a:cubicBezTo>
                  <a:cubicBezTo>
                    <a:pt x="14217" y="43994"/>
                    <a:pt x="13443" y="42899"/>
                    <a:pt x="13407" y="42851"/>
                  </a:cubicBezTo>
                  <a:lnTo>
                    <a:pt x="13288" y="42661"/>
                  </a:lnTo>
                  <a:lnTo>
                    <a:pt x="12907" y="42661"/>
                  </a:lnTo>
                  <a:cubicBezTo>
                    <a:pt x="9275" y="42661"/>
                    <a:pt x="6573" y="41410"/>
                    <a:pt x="4882" y="38946"/>
                  </a:cubicBezTo>
                  <a:cubicBezTo>
                    <a:pt x="4715" y="38708"/>
                    <a:pt x="4573" y="38470"/>
                    <a:pt x="4442" y="38208"/>
                  </a:cubicBezTo>
                  <a:lnTo>
                    <a:pt x="4442" y="38208"/>
                  </a:lnTo>
                  <a:cubicBezTo>
                    <a:pt x="4775" y="38493"/>
                    <a:pt x="5204" y="38636"/>
                    <a:pt x="5656" y="38636"/>
                  </a:cubicBezTo>
                  <a:cubicBezTo>
                    <a:pt x="6049" y="38636"/>
                    <a:pt x="6454" y="38541"/>
                    <a:pt x="6811" y="38362"/>
                  </a:cubicBezTo>
                  <a:cubicBezTo>
                    <a:pt x="7156" y="38196"/>
                    <a:pt x="7478" y="37993"/>
                    <a:pt x="7775" y="37767"/>
                  </a:cubicBezTo>
                  <a:cubicBezTo>
                    <a:pt x="8073" y="37529"/>
                    <a:pt x="8394" y="37338"/>
                    <a:pt x="8740" y="37196"/>
                  </a:cubicBezTo>
                  <a:cubicBezTo>
                    <a:pt x="8883" y="37136"/>
                    <a:pt x="9049" y="37065"/>
                    <a:pt x="9228" y="36993"/>
                  </a:cubicBezTo>
                  <a:cubicBezTo>
                    <a:pt x="9755" y="36774"/>
                    <a:pt x="10458" y="36480"/>
                    <a:pt x="10973" y="36480"/>
                  </a:cubicBezTo>
                  <a:cubicBezTo>
                    <a:pt x="11074" y="36480"/>
                    <a:pt x="11168" y="36492"/>
                    <a:pt x="11252" y="36517"/>
                  </a:cubicBezTo>
                  <a:cubicBezTo>
                    <a:pt x="11395" y="36636"/>
                    <a:pt x="11514" y="36767"/>
                    <a:pt x="11621" y="36922"/>
                  </a:cubicBezTo>
                  <a:cubicBezTo>
                    <a:pt x="11851" y="37236"/>
                    <a:pt x="12275" y="37789"/>
                    <a:pt x="12843" y="37789"/>
                  </a:cubicBezTo>
                  <a:cubicBezTo>
                    <a:pt x="12921" y="37789"/>
                    <a:pt x="13002" y="37778"/>
                    <a:pt x="13085" y="37755"/>
                  </a:cubicBezTo>
                  <a:cubicBezTo>
                    <a:pt x="13169" y="37874"/>
                    <a:pt x="13264" y="37981"/>
                    <a:pt x="13383" y="38065"/>
                  </a:cubicBezTo>
                  <a:cubicBezTo>
                    <a:pt x="13669" y="38279"/>
                    <a:pt x="14026" y="38386"/>
                    <a:pt x="14383" y="38398"/>
                  </a:cubicBezTo>
                  <a:cubicBezTo>
                    <a:pt x="14598" y="38386"/>
                    <a:pt x="14812" y="38350"/>
                    <a:pt x="15026" y="38267"/>
                  </a:cubicBezTo>
                  <a:cubicBezTo>
                    <a:pt x="15026" y="38267"/>
                    <a:pt x="14145" y="37577"/>
                    <a:pt x="13859" y="37374"/>
                  </a:cubicBezTo>
                  <a:cubicBezTo>
                    <a:pt x="13157" y="36874"/>
                    <a:pt x="12728" y="35553"/>
                    <a:pt x="12752" y="34862"/>
                  </a:cubicBezTo>
                  <a:lnTo>
                    <a:pt x="12752" y="34862"/>
                  </a:lnTo>
                  <a:cubicBezTo>
                    <a:pt x="12657" y="35553"/>
                    <a:pt x="12669" y="36243"/>
                    <a:pt x="12776" y="36934"/>
                  </a:cubicBezTo>
                  <a:cubicBezTo>
                    <a:pt x="12681" y="36886"/>
                    <a:pt x="12538" y="36743"/>
                    <a:pt x="12288" y="36410"/>
                  </a:cubicBezTo>
                  <a:cubicBezTo>
                    <a:pt x="12062" y="36112"/>
                    <a:pt x="11823" y="35814"/>
                    <a:pt x="11502" y="35719"/>
                  </a:cubicBezTo>
                  <a:cubicBezTo>
                    <a:pt x="11332" y="35669"/>
                    <a:pt x="11155" y="35648"/>
                    <a:pt x="10973" y="35648"/>
                  </a:cubicBezTo>
                  <a:cubicBezTo>
                    <a:pt x="10286" y="35648"/>
                    <a:pt x="9537" y="35956"/>
                    <a:pt x="8906" y="36219"/>
                  </a:cubicBezTo>
                  <a:cubicBezTo>
                    <a:pt x="8740" y="36291"/>
                    <a:pt x="8585" y="36362"/>
                    <a:pt x="8442" y="36410"/>
                  </a:cubicBezTo>
                  <a:cubicBezTo>
                    <a:pt x="8025" y="36576"/>
                    <a:pt x="7644" y="36803"/>
                    <a:pt x="7287" y="37088"/>
                  </a:cubicBezTo>
                  <a:cubicBezTo>
                    <a:pt x="7025" y="37279"/>
                    <a:pt x="6751" y="37446"/>
                    <a:pt x="6466" y="37588"/>
                  </a:cubicBezTo>
                  <a:cubicBezTo>
                    <a:pt x="6166" y="37727"/>
                    <a:pt x="5905" y="37791"/>
                    <a:pt x="5670" y="37791"/>
                  </a:cubicBezTo>
                  <a:cubicBezTo>
                    <a:pt x="4812" y="37791"/>
                    <a:pt x="4318" y="36929"/>
                    <a:pt x="3691" y="35648"/>
                  </a:cubicBezTo>
                  <a:cubicBezTo>
                    <a:pt x="3596" y="35457"/>
                    <a:pt x="3501" y="35255"/>
                    <a:pt x="3394" y="35064"/>
                  </a:cubicBezTo>
                  <a:lnTo>
                    <a:pt x="3394" y="35052"/>
                  </a:lnTo>
                  <a:lnTo>
                    <a:pt x="3310" y="34969"/>
                  </a:lnTo>
                  <a:cubicBezTo>
                    <a:pt x="2025" y="33505"/>
                    <a:pt x="1489" y="31540"/>
                    <a:pt x="1858" y="29623"/>
                  </a:cubicBezTo>
                  <a:lnTo>
                    <a:pt x="1858" y="29623"/>
                  </a:lnTo>
                  <a:cubicBezTo>
                    <a:pt x="2132" y="29992"/>
                    <a:pt x="2477" y="30302"/>
                    <a:pt x="2870" y="30552"/>
                  </a:cubicBezTo>
                  <a:cubicBezTo>
                    <a:pt x="3549" y="30981"/>
                    <a:pt x="4322" y="31231"/>
                    <a:pt x="5120" y="31266"/>
                  </a:cubicBezTo>
                  <a:cubicBezTo>
                    <a:pt x="6001" y="31266"/>
                    <a:pt x="6716" y="30600"/>
                    <a:pt x="7037" y="30397"/>
                  </a:cubicBezTo>
                  <a:lnTo>
                    <a:pt x="7037" y="30397"/>
                  </a:lnTo>
                  <a:cubicBezTo>
                    <a:pt x="6593" y="30570"/>
                    <a:pt x="6129" y="30655"/>
                    <a:pt x="5667" y="30655"/>
                  </a:cubicBezTo>
                  <a:cubicBezTo>
                    <a:pt x="4828" y="30655"/>
                    <a:pt x="3998" y="30375"/>
                    <a:pt x="3322" y="29838"/>
                  </a:cubicBezTo>
                  <a:cubicBezTo>
                    <a:pt x="2810" y="29433"/>
                    <a:pt x="2215" y="28909"/>
                    <a:pt x="2227" y="28325"/>
                  </a:cubicBezTo>
                  <a:lnTo>
                    <a:pt x="2239" y="28302"/>
                  </a:lnTo>
                  <a:lnTo>
                    <a:pt x="2239" y="28278"/>
                  </a:lnTo>
                  <a:lnTo>
                    <a:pt x="2239" y="28230"/>
                  </a:lnTo>
                  <a:lnTo>
                    <a:pt x="2227" y="28230"/>
                  </a:lnTo>
                  <a:lnTo>
                    <a:pt x="2227" y="28194"/>
                  </a:lnTo>
                  <a:cubicBezTo>
                    <a:pt x="1989" y="26492"/>
                    <a:pt x="2775" y="24611"/>
                    <a:pt x="3203" y="23742"/>
                  </a:cubicBezTo>
                  <a:cubicBezTo>
                    <a:pt x="3406" y="23861"/>
                    <a:pt x="3656" y="23920"/>
                    <a:pt x="3894" y="23920"/>
                  </a:cubicBezTo>
                  <a:cubicBezTo>
                    <a:pt x="3965" y="23920"/>
                    <a:pt x="4037" y="23920"/>
                    <a:pt x="4108" y="23908"/>
                  </a:cubicBezTo>
                  <a:cubicBezTo>
                    <a:pt x="4834" y="23849"/>
                    <a:pt x="5442" y="23361"/>
                    <a:pt x="5656" y="22670"/>
                  </a:cubicBezTo>
                  <a:lnTo>
                    <a:pt x="5656" y="22670"/>
                  </a:lnTo>
                  <a:cubicBezTo>
                    <a:pt x="5577" y="22816"/>
                    <a:pt x="4823" y="23247"/>
                    <a:pt x="4219" y="23247"/>
                  </a:cubicBezTo>
                  <a:cubicBezTo>
                    <a:pt x="4181" y="23247"/>
                    <a:pt x="4144" y="23245"/>
                    <a:pt x="4108" y="23241"/>
                  </a:cubicBezTo>
                  <a:cubicBezTo>
                    <a:pt x="3811" y="23241"/>
                    <a:pt x="3549" y="23051"/>
                    <a:pt x="3453" y="22765"/>
                  </a:cubicBezTo>
                  <a:cubicBezTo>
                    <a:pt x="2739" y="19896"/>
                    <a:pt x="4561" y="18943"/>
                    <a:pt x="4644" y="18908"/>
                  </a:cubicBezTo>
                  <a:lnTo>
                    <a:pt x="4882" y="18789"/>
                  </a:lnTo>
                  <a:lnTo>
                    <a:pt x="4882" y="18527"/>
                  </a:lnTo>
                  <a:cubicBezTo>
                    <a:pt x="4882" y="16741"/>
                    <a:pt x="6168" y="16014"/>
                    <a:pt x="6882" y="15752"/>
                  </a:cubicBezTo>
                  <a:cubicBezTo>
                    <a:pt x="6882" y="15895"/>
                    <a:pt x="6894" y="16026"/>
                    <a:pt x="6930" y="16169"/>
                  </a:cubicBezTo>
                  <a:cubicBezTo>
                    <a:pt x="7144" y="17062"/>
                    <a:pt x="7823" y="17598"/>
                    <a:pt x="8525" y="18038"/>
                  </a:cubicBezTo>
                  <a:cubicBezTo>
                    <a:pt x="8525" y="18038"/>
                    <a:pt x="7704" y="17086"/>
                    <a:pt x="7740" y="15967"/>
                  </a:cubicBezTo>
                  <a:cubicBezTo>
                    <a:pt x="7740" y="15788"/>
                    <a:pt x="7728" y="15514"/>
                    <a:pt x="7740" y="15264"/>
                  </a:cubicBezTo>
                  <a:cubicBezTo>
                    <a:pt x="7763" y="15086"/>
                    <a:pt x="7775" y="14895"/>
                    <a:pt x="7763" y="14717"/>
                  </a:cubicBezTo>
                  <a:cubicBezTo>
                    <a:pt x="8180" y="13324"/>
                    <a:pt x="10014" y="13240"/>
                    <a:pt x="10097" y="13240"/>
                  </a:cubicBezTo>
                  <a:lnTo>
                    <a:pt x="10442" y="13228"/>
                  </a:lnTo>
                  <a:lnTo>
                    <a:pt x="10490" y="12871"/>
                  </a:lnTo>
                  <a:cubicBezTo>
                    <a:pt x="11204" y="7561"/>
                    <a:pt x="19586" y="6763"/>
                    <a:pt x="19670" y="6751"/>
                  </a:cubicBezTo>
                  <a:lnTo>
                    <a:pt x="19896" y="6739"/>
                  </a:lnTo>
                  <a:lnTo>
                    <a:pt x="20003" y="6537"/>
                  </a:lnTo>
                  <a:cubicBezTo>
                    <a:pt x="21539" y="3560"/>
                    <a:pt x="24861" y="2941"/>
                    <a:pt x="27385" y="2941"/>
                  </a:cubicBezTo>
                  <a:cubicBezTo>
                    <a:pt x="28040" y="2941"/>
                    <a:pt x="28706" y="2989"/>
                    <a:pt x="29361" y="3084"/>
                  </a:cubicBezTo>
                  <a:lnTo>
                    <a:pt x="29540" y="3120"/>
                  </a:lnTo>
                  <a:lnTo>
                    <a:pt x="29683" y="3013"/>
                  </a:lnTo>
                  <a:cubicBezTo>
                    <a:pt x="31612" y="1572"/>
                    <a:pt x="33076" y="1263"/>
                    <a:pt x="33969" y="1263"/>
                  </a:cubicBezTo>
                  <a:cubicBezTo>
                    <a:pt x="33995" y="1262"/>
                    <a:pt x="34021" y="1261"/>
                    <a:pt x="34048" y="1261"/>
                  </a:cubicBezTo>
                  <a:cubicBezTo>
                    <a:pt x="34439" y="1261"/>
                    <a:pt x="34838" y="1344"/>
                    <a:pt x="35195" y="1501"/>
                  </a:cubicBezTo>
                  <a:lnTo>
                    <a:pt x="35350" y="1584"/>
                  </a:lnTo>
                  <a:lnTo>
                    <a:pt x="35517" y="1548"/>
                  </a:lnTo>
                  <a:cubicBezTo>
                    <a:pt x="36529" y="1251"/>
                    <a:pt x="37589" y="1084"/>
                    <a:pt x="38648" y="1060"/>
                  </a:cubicBezTo>
                  <a:cubicBezTo>
                    <a:pt x="40482" y="1060"/>
                    <a:pt x="40946" y="1763"/>
                    <a:pt x="40994" y="1834"/>
                  </a:cubicBezTo>
                  <a:lnTo>
                    <a:pt x="41160" y="2263"/>
                  </a:lnTo>
                  <a:lnTo>
                    <a:pt x="41589" y="2013"/>
                  </a:lnTo>
                  <a:cubicBezTo>
                    <a:pt x="42792" y="1298"/>
                    <a:pt x="44030" y="929"/>
                    <a:pt x="45256" y="929"/>
                  </a:cubicBezTo>
                  <a:close/>
                  <a:moveTo>
                    <a:pt x="58242" y="7480"/>
                  </a:moveTo>
                  <a:cubicBezTo>
                    <a:pt x="59664" y="7480"/>
                    <a:pt x="60599" y="7942"/>
                    <a:pt x="60663" y="7978"/>
                  </a:cubicBezTo>
                  <a:lnTo>
                    <a:pt x="60830" y="8061"/>
                  </a:lnTo>
                  <a:cubicBezTo>
                    <a:pt x="60830" y="8061"/>
                    <a:pt x="62723" y="8311"/>
                    <a:pt x="61973" y="10395"/>
                  </a:cubicBezTo>
                  <a:cubicBezTo>
                    <a:pt x="61973" y="10395"/>
                    <a:pt x="63282" y="8585"/>
                    <a:pt x="62080" y="7716"/>
                  </a:cubicBezTo>
                  <a:cubicBezTo>
                    <a:pt x="62164" y="7703"/>
                    <a:pt x="62248" y="7697"/>
                    <a:pt x="62333" y="7697"/>
                  </a:cubicBezTo>
                  <a:cubicBezTo>
                    <a:pt x="62643" y="7697"/>
                    <a:pt x="62951" y="7780"/>
                    <a:pt x="63223" y="7930"/>
                  </a:cubicBezTo>
                  <a:cubicBezTo>
                    <a:pt x="63770" y="8263"/>
                    <a:pt x="64009" y="8883"/>
                    <a:pt x="64116" y="9275"/>
                  </a:cubicBezTo>
                  <a:cubicBezTo>
                    <a:pt x="63520" y="9871"/>
                    <a:pt x="63151" y="10895"/>
                    <a:pt x="62996" y="12335"/>
                  </a:cubicBezTo>
                  <a:cubicBezTo>
                    <a:pt x="62758" y="13943"/>
                    <a:pt x="62639" y="15562"/>
                    <a:pt x="62639" y="17169"/>
                  </a:cubicBezTo>
                  <a:cubicBezTo>
                    <a:pt x="62422" y="17001"/>
                    <a:pt x="62158" y="16897"/>
                    <a:pt x="61834" y="16897"/>
                  </a:cubicBezTo>
                  <a:cubicBezTo>
                    <a:pt x="61448" y="16897"/>
                    <a:pt x="60977" y="17045"/>
                    <a:pt x="60401" y="17407"/>
                  </a:cubicBezTo>
                  <a:cubicBezTo>
                    <a:pt x="60401" y="17407"/>
                    <a:pt x="60657" y="17283"/>
                    <a:pt x="61003" y="17283"/>
                  </a:cubicBezTo>
                  <a:cubicBezTo>
                    <a:pt x="61620" y="17283"/>
                    <a:pt x="62522" y="17679"/>
                    <a:pt x="62758" y="19884"/>
                  </a:cubicBezTo>
                  <a:cubicBezTo>
                    <a:pt x="62758" y="19932"/>
                    <a:pt x="62770" y="19979"/>
                    <a:pt x="62770" y="20027"/>
                  </a:cubicBezTo>
                  <a:lnTo>
                    <a:pt x="62770" y="20051"/>
                  </a:lnTo>
                  <a:cubicBezTo>
                    <a:pt x="62806" y="20348"/>
                    <a:pt x="62842" y="20646"/>
                    <a:pt x="62877" y="20932"/>
                  </a:cubicBezTo>
                  <a:cubicBezTo>
                    <a:pt x="62817" y="20926"/>
                    <a:pt x="62754" y="20923"/>
                    <a:pt x="62691" y="20923"/>
                  </a:cubicBezTo>
                  <a:cubicBezTo>
                    <a:pt x="61452" y="20923"/>
                    <a:pt x="59622" y="22021"/>
                    <a:pt x="57222" y="24206"/>
                  </a:cubicBezTo>
                  <a:cubicBezTo>
                    <a:pt x="56713" y="23876"/>
                    <a:pt x="56041" y="23658"/>
                    <a:pt x="55139" y="23658"/>
                  </a:cubicBezTo>
                  <a:cubicBezTo>
                    <a:pt x="54901" y="23658"/>
                    <a:pt x="54647" y="23673"/>
                    <a:pt x="54376" y="23706"/>
                  </a:cubicBezTo>
                  <a:cubicBezTo>
                    <a:pt x="54376" y="23706"/>
                    <a:pt x="57496" y="24123"/>
                    <a:pt x="58758" y="27730"/>
                  </a:cubicBezTo>
                  <a:cubicBezTo>
                    <a:pt x="58758" y="27730"/>
                    <a:pt x="58889" y="25968"/>
                    <a:pt x="57865" y="24765"/>
                  </a:cubicBezTo>
                  <a:cubicBezTo>
                    <a:pt x="60730" y="22147"/>
                    <a:pt x="62125" y="21753"/>
                    <a:pt x="62695" y="21753"/>
                  </a:cubicBezTo>
                  <a:cubicBezTo>
                    <a:pt x="62758" y="21753"/>
                    <a:pt x="62810" y="21758"/>
                    <a:pt x="62854" y="21765"/>
                  </a:cubicBezTo>
                  <a:cubicBezTo>
                    <a:pt x="62985" y="21777"/>
                    <a:pt x="63104" y="21837"/>
                    <a:pt x="63175" y="21944"/>
                  </a:cubicBezTo>
                  <a:lnTo>
                    <a:pt x="63389" y="22158"/>
                  </a:lnTo>
                  <a:cubicBezTo>
                    <a:pt x="63556" y="22337"/>
                    <a:pt x="63449" y="23408"/>
                    <a:pt x="63163" y="24361"/>
                  </a:cubicBezTo>
                  <a:lnTo>
                    <a:pt x="63163" y="24384"/>
                  </a:lnTo>
                  <a:cubicBezTo>
                    <a:pt x="62723" y="26194"/>
                    <a:pt x="61770" y="27540"/>
                    <a:pt x="60353" y="28373"/>
                  </a:cubicBezTo>
                  <a:cubicBezTo>
                    <a:pt x="58998" y="29169"/>
                    <a:pt x="57391" y="29398"/>
                    <a:pt x="55995" y="29398"/>
                  </a:cubicBezTo>
                  <a:cubicBezTo>
                    <a:pt x="54508" y="29398"/>
                    <a:pt x="53259" y="29138"/>
                    <a:pt x="52805" y="29028"/>
                  </a:cubicBezTo>
                  <a:cubicBezTo>
                    <a:pt x="52805" y="29028"/>
                    <a:pt x="52626" y="28980"/>
                    <a:pt x="52543" y="28968"/>
                  </a:cubicBezTo>
                  <a:lnTo>
                    <a:pt x="52376" y="28921"/>
                  </a:lnTo>
                  <a:lnTo>
                    <a:pt x="52364" y="28933"/>
                  </a:lnTo>
                  <a:cubicBezTo>
                    <a:pt x="51912" y="28825"/>
                    <a:pt x="51662" y="28599"/>
                    <a:pt x="51352" y="28087"/>
                  </a:cubicBezTo>
                  <a:cubicBezTo>
                    <a:pt x="51138" y="27766"/>
                    <a:pt x="50959" y="27432"/>
                    <a:pt x="50828" y="27075"/>
                  </a:cubicBezTo>
                  <a:cubicBezTo>
                    <a:pt x="50757" y="26885"/>
                    <a:pt x="50721" y="26670"/>
                    <a:pt x="50697" y="26456"/>
                  </a:cubicBezTo>
                  <a:cubicBezTo>
                    <a:pt x="50674" y="26230"/>
                    <a:pt x="50638" y="26004"/>
                    <a:pt x="50566" y="25778"/>
                  </a:cubicBezTo>
                  <a:lnTo>
                    <a:pt x="50566" y="25778"/>
                  </a:lnTo>
                  <a:cubicBezTo>
                    <a:pt x="50566" y="25778"/>
                    <a:pt x="49864" y="27504"/>
                    <a:pt x="50638" y="28528"/>
                  </a:cubicBezTo>
                  <a:cubicBezTo>
                    <a:pt x="51007" y="29004"/>
                    <a:pt x="51269" y="29373"/>
                    <a:pt x="51674" y="29564"/>
                  </a:cubicBezTo>
                  <a:cubicBezTo>
                    <a:pt x="49923" y="31004"/>
                    <a:pt x="47245" y="31885"/>
                    <a:pt x="46792" y="32016"/>
                  </a:cubicBezTo>
                  <a:cubicBezTo>
                    <a:pt x="45006" y="31909"/>
                    <a:pt x="42566" y="30671"/>
                    <a:pt x="42565" y="30671"/>
                  </a:cubicBezTo>
                  <a:lnTo>
                    <a:pt x="42565" y="30671"/>
                  </a:lnTo>
                  <a:cubicBezTo>
                    <a:pt x="42649" y="30754"/>
                    <a:pt x="44697" y="32778"/>
                    <a:pt x="46828" y="32862"/>
                  </a:cubicBezTo>
                  <a:lnTo>
                    <a:pt x="46887" y="32862"/>
                  </a:lnTo>
                  <a:lnTo>
                    <a:pt x="46959" y="32838"/>
                  </a:lnTo>
                  <a:cubicBezTo>
                    <a:pt x="47102" y="32802"/>
                    <a:pt x="50614" y="31754"/>
                    <a:pt x="52614" y="29849"/>
                  </a:cubicBezTo>
                  <a:cubicBezTo>
                    <a:pt x="53129" y="29975"/>
                    <a:pt x="54409" y="30236"/>
                    <a:pt x="55945" y="30236"/>
                  </a:cubicBezTo>
                  <a:cubicBezTo>
                    <a:pt x="57463" y="30236"/>
                    <a:pt x="59231" y="29981"/>
                    <a:pt x="60758" y="29087"/>
                  </a:cubicBezTo>
                  <a:cubicBezTo>
                    <a:pt x="62270" y="28206"/>
                    <a:pt x="63294" y="26849"/>
                    <a:pt x="63842" y="25027"/>
                  </a:cubicBezTo>
                  <a:cubicBezTo>
                    <a:pt x="64074" y="24973"/>
                    <a:pt x="64288" y="24948"/>
                    <a:pt x="64485" y="24948"/>
                  </a:cubicBezTo>
                  <a:cubicBezTo>
                    <a:pt x="66320" y="24948"/>
                    <a:pt x="66747" y="27063"/>
                    <a:pt x="66747" y="27063"/>
                  </a:cubicBezTo>
                  <a:cubicBezTo>
                    <a:pt x="66652" y="25575"/>
                    <a:pt x="66140" y="24837"/>
                    <a:pt x="65556" y="24480"/>
                  </a:cubicBezTo>
                  <a:cubicBezTo>
                    <a:pt x="65497" y="23992"/>
                    <a:pt x="65556" y="23622"/>
                    <a:pt x="65723" y="23396"/>
                  </a:cubicBezTo>
                  <a:cubicBezTo>
                    <a:pt x="65818" y="23265"/>
                    <a:pt x="65973" y="23170"/>
                    <a:pt x="66140" y="23146"/>
                  </a:cubicBezTo>
                  <a:lnTo>
                    <a:pt x="66747" y="23099"/>
                  </a:lnTo>
                  <a:lnTo>
                    <a:pt x="66485" y="22551"/>
                  </a:lnTo>
                  <a:cubicBezTo>
                    <a:pt x="66485" y="22539"/>
                    <a:pt x="65818" y="21063"/>
                    <a:pt x="66366" y="19598"/>
                  </a:cubicBezTo>
                  <a:cubicBezTo>
                    <a:pt x="66699" y="18693"/>
                    <a:pt x="67438" y="17979"/>
                    <a:pt x="68557" y="17467"/>
                  </a:cubicBezTo>
                  <a:cubicBezTo>
                    <a:pt x="69176" y="17300"/>
                    <a:pt x="69771" y="17062"/>
                    <a:pt x="70331" y="16764"/>
                  </a:cubicBezTo>
                  <a:cubicBezTo>
                    <a:pt x="70331" y="16764"/>
                    <a:pt x="71130" y="16374"/>
                    <a:pt x="72054" y="16374"/>
                  </a:cubicBezTo>
                  <a:cubicBezTo>
                    <a:pt x="72660" y="16374"/>
                    <a:pt x="73320" y="16542"/>
                    <a:pt x="73843" y="17098"/>
                  </a:cubicBezTo>
                  <a:cubicBezTo>
                    <a:pt x="73843" y="17098"/>
                    <a:pt x="73343" y="15741"/>
                    <a:pt x="71890" y="15598"/>
                  </a:cubicBezTo>
                  <a:cubicBezTo>
                    <a:pt x="72271" y="15193"/>
                    <a:pt x="72557" y="14693"/>
                    <a:pt x="72724" y="14157"/>
                  </a:cubicBezTo>
                  <a:lnTo>
                    <a:pt x="72736" y="14097"/>
                  </a:lnTo>
                  <a:cubicBezTo>
                    <a:pt x="72807" y="13609"/>
                    <a:pt x="73164" y="12264"/>
                    <a:pt x="74010" y="11931"/>
                  </a:cubicBezTo>
                  <a:cubicBezTo>
                    <a:pt x="74153" y="11872"/>
                    <a:pt x="74307" y="11843"/>
                    <a:pt x="74473" y="11843"/>
                  </a:cubicBezTo>
                  <a:cubicBezTo>
                    <a:pt x="75013" y="11843"/>
                    <a:pt x="75674" y="12151"/>
                    <a:pt x="76439" y="12752"/>
                  </a:cubicBezTo>
                  <a:cubicBezTo>
                    <a:pt x="76641" y="13026"/>
                    <a:pt x="78022" y="14990"/>
                    <a:pt x="75760" y="17419"/>
                  </a:cubicBezTo>
                  <a:cubicBezTo>
                    <a:pt x="73843" y="19479"/>
                    <a:pt x="75677" y="22670"/>
                    <a:pt x="75677" y="22670"/>
                  </a:cubicBezTo>
                  <a:cubicBezTo>
                    <a:pt x="75236" y="19289"/>
                    <a:pt x="76355" y="18003"/>
                    <a:pt x="76379" y="17991"/>
                  </a:cubicBezTo>
                  <a:cubicBezTo>
                    <a:pt x="78332" y="15788"/>
                    <a:pt x="77927" y="13883"/>
                    <a:pt x="77474" y="12895"/>
                  </a:cubicBezTo>
                  <a:lnTo>
                    <a:pt x="77474" y="12895"/>
                  </a:lnTo>
                  <a:cubicBezTo>
                    <a:pt x="79201" y="13181"/>
                    <a:pt x="79463" y="15229"/>
                    <a:pt x="79475" y="15312"/>
                  </a:cubicBezTo>
                  <a:lnTo>
                    <a:pt x="79499" y="15598"/>
                  </a:lnTo>
                  <a:lnTo>
                    <a:pt x="79784" y="15669"/>
                  </a:lnTo>
                  <a:cubicBezTo>
                    <a:pt x="83261" y="16598"/>
                    <a:pt x="83392" y="21110"/>
                    <a:pt x="83392" y="21158"/>
                  </a:cubicBezTo>
                  <a:lnTo>
                    <a:pt x="83392" y="21432"/>
                  </a:lnTo>
                  <a:lnTo>
                    <a:pt x="83642" y="21539"/>
                  </a:lnTo>
                  <a:cubicBezTo>
                    <a:pt x="88643" y="23718"/>
                    <a:pt x="89607" y="29849"/>
                    <a:pt x="89619" y="29909"/>
                  </a:cubicBezTo>
                  <a:cubicBezTo>
                    <a:pt x="90417" y="35076"/>
                    <a:pt x="88583" y="36576"/>
                    <a:pt x="88166" y="36850"/>
                  </a:cubicBezTo>
                  <a:cubicBezTo>
                    <a:pt x="87976" y="36886"/>
                    <a:pt x="87797" y="36922"/>
                    <a:pt x="87619" y="36981"/>
                  </a:cubicBezTo>
                  <a:cubicBezTo>
                    <a:pt x="87421" y="37054"/>
                    <a:pt x="87204" y="37091"/>
                    <a:pt x="86986" y="37091"/>
                  </a:cubicBezTo>
                  <a:cubicBezTo>
                    <a:pt x="86955" y="37091"/>
                    <a:pt x="86924" y="37090"/>
                    <a:pt x="86892" y="37088"/>
                  </a:cubicBezTo>
                  <a:cubicBezTo>
                    <a:pt x="86321" y="37041"/>
                    <a:pt x="85606" y="36874"/>
                    <a:pt x="85333" y="36648"/>
                  </a:cubicBezTo>
                  <a:cubicBezTo>
                    <a:pt x="85083" y="36445"/>
                    <a:pt x="84999" y="36100"/>
                    <a:pt x="84916" y="35695"/>
                  </a:cubicBezTo>
                  <a:cubicBezTo>
                    <a:pt x="84797" y="35183"/>
                    <a:pt x="84666" y="34600"/>
                    <a:pt x="84130" y="34219"/>
                  </a:cubicBezTo>
                  <a:cubicBezTo>
                    <a:pt x="83940" y="34088"/>
                    <a:pt x="83713" y="34005"/>
                    <a:pt x="83487" y="33957"/>
                  </a:cubicBezTo>
                  <a:cubicBezTo>
                    <a:pt x="83356" y="33933"/>
                    <a:pt x="83225" y="33886"/>
                    <a:pt x="83106" y="33814"/>
                  </a:cubicBezTo>
                  <a:cubicBezTo>
                    <a:pt x="83011" y="33719"/>
                    <a:pt x="82939" y="33481"/>
                    <a:pt x="82868" y="33267"/>
                  </a:cubicBezTo>
                  <a:cubicBezTo>
                    <a:pt x="82832" y="33124"/>
                    <a:pt x="82773" y="32969"/>
                    <a:pt x="82701" y="32826"/>
                  </a:cubicBezTo>
                  <a:cubicBezTo>
                    <a:pt x="82320" y="32028"/>
                    <a:pt x="81499" y="31695"/>
                    <a:pt x="80832" y="31421"/>
                  </a:cubicBezTo>
                  <a:cubicBezTo>
                    <a:pt x="80701" y="31373"/>
                    <a:pt x="80570" y="31314"/>
                    <a:pt x="80451" y="31266"/>
                  </a:cubicBezTo>
                  <a:lnTo>
                    <a:pt x="80451" y="31266"/>
                  </a:lnTo>
                  <a:cubicBezTo>
                    <a:pt x="80451" y="31266"/>
                    <a:pt x="81904" y="32136"/>
                    <a:pt x="81951" y="33195"/>
                  </a:cubicBezTo>
                  <a:cubicBezTo>
                    <a:pt x="81987" y="33314"/>
                    <a:pt x="82023" y="33421"/>
                    <a:pt x="82070" y="33528"/>
                  </a:cubicBezTo>
                  <a:cubicBezTo>
                    <a:pt x="82166" y="33838"/>
                    <a:pt x="82273" y="34183"/>
                    <a:pt x="82547" y="34433"/>
                  </a:cubicBezTo>
                  <a:cubicBezTo>
                    <a:pt x="82761" y="34612"/>
                    <a:pt x="83011" y="34719"/>
                    <a:pt x="83285" y="34779"/>
                  </a:cubicBezTo>
                  <a:cubicBezTo>
                    <a:pt x="83404" y="34802"/>
                    <a:pt x="83535" y="34838"/>
                    <a:pt x="83654" y="34910"/>
                  </a:cubicBezTo>
                  <a:cubicBezTo>
                    <a:pt x="83928" y="35100"/>
                    <a:pt x="83999" y="35457"/>
                    <a:pt x="84094" y="35886"/>
                  </a:cubicBezTo>
                  <a:cubicBezTo>
                    <a:pt x="84202" y="36362"/>
                    <a:pt x="84321" y="36922"/>
                    <a:pt x="84797" y="37303"/>
                  </a:cubicBezTo>
                  <a:cubicBezTo>
                    <a:pt x="85380" y="37779"/>
                    <a:pt x="86583" y="37898"/>
                    <a:pt x="86821" y="37922"/>
                  </a:cubicBezTo>
                  <a:cubicBezTo>
                    <a:pt x="86880" y="37934"/>
                    <a:pt x="86940" y="37934"/>
                    <a:pt x="86999" y="37934"/>
                  </a:cubicBezTo>
                  <a:cubicBezTo>
                    <a:pt x="87250" y="37934"/>
                    <a:pt x="87500" y="37886"/>
                    <a:pt x="87738" y="37815"/>
                  </a:cubicBezTo>
                  <a:lnTo>
                    <a:pt x="87738" y="37815"/>
                  </a:lnTo>
                  <a:cubicBezTo>
                    <a:pt x="87250" y="40208"/>
                    <a:pt x="86118" y="41434"/>
                    <a:pt x="84332" y="41434"/>
                  </a:cubicBezTo>
                  <a:cubicBezTo>
                    <a:pt x="82654" y="41434"/>
                    <a:pt x="80999" y="40363"/>
                    <a:pt x="80975" y="40351"/>
                  </a:cubicBezTo>
                  <a:lnTo>
                    <a:pt x="80022" y="39720"/>
                  </a:lnTo>
                  <a:cubicBezTo>
                    <a:pt x="78915" y="38529"/>
                    <a:pt x="79320" y="37458"/>
                    <a:pt x="79320" y="37458"/>
                  </a:cubicBezTo>
                  <a:lnTo>
                    <a:pt x="79320" y="37458"/>
                  </a:lnTo>
                  <a:cubicBezTo>
                    <a:pt x="78713" y="38577"/>
                    <a:pt x="78927" y="39446"/>
                    <a:pt x="79403" y="40101"/>
                  </a:cubicBezTo>
                  <a:cubicBezTo>
                    <a:pt x="78367" y="39755"/>
                    <a:pt x="78117" y="39089"/>
                    <a:pt x="78058" y="38862"/>
                  </a:cubicBezTo>
                  <a:cubicBezTo>
                    <a:pt x="78070" y="38696"/>
                    <a:pt x="78082" y="38517"/>
                    <a:pt x="78106" y="38339"/>
                  </a:cubicBezTo>
                  <a:cubicBezTo>
                    <a:pt x="78189" y="37946"/>
                    <a:pt x="78189" y="37553"/>
                    <a:pt x="78106" y="37148"/>
                  </a:cubicBezTo>
                  <a:cubicBezTo>
                    <a:pt x="77939" y="36565"/>
                    <a:pt x="77582" y="36041"/>
                    <a:pt x="77105" y="35660"/>
                  </a:cubicBezTo>
                  <a:cubicBezTo>
                    <a:pt x="76296" y="35005"/>
                    <a:pt x="75224" y="34945"/>
                    <a:pt x="74188" y="34945"/>
                  </a:cubicBezTo>
                  <a:cubicBezTo>
                    <a:pt x="74188" y="34945"/>
                    <a:pt x="75974" y="35826"/>
                    <a:pt x="76570" y="36315"/>
                  </a:cubicBezTo>
                  <a:cubicBezTo>
                    <a:pt x="76915" y="36576"/>
                    <a:pt x="77165" y="36946"/>
                    <a:pt x="77296" y="37350"/>
                  </a:cubicBezTo>
                  <a:cubicBezTo>
                    <a:pt x="77344" y="37648"/>
                    <a:pt x="77332" y="37946"/>
                    <a:pt x="77272" y="38231"/>
                  </a:cubicBezTo>
                  <a:cubicBezTo>
                    <a:pt x="77260" y="38374"/>
                    <a:pt x="77236" y="38517"/>
                    <a:pt x="77224" y="38660"/>
                  </a:cubicBezTo>
                  <a:cubicBezTo>
                    <a:pt x="76383" y="39767"/>
                    <a:pt x="75165" y="39993"/>
                    <a:pt x="74307" y="39993"/>
                  </a:cubicBezTo>
                  <a:cubicBezTo>
                    <a:pt x="73745" y="39993"/>
                    <a:pt x="73338" y="39896"/>
                    <a:pt x="73295" y="39886"/>
                  </a:cubicBezTo>
                  <a:cubicBezTo>
                    <a:pt x="73263" y="39878"/>
                    <a:pt x="73231" y="39875"/>
                    <a:pt x="73199" y="39875"/>
                  </a:cubicBezTo>
                  <a:cubicBezTo>
                    <a:pt x="73090" y="39875"/>
                    <a:pt x="72986" y="39920"/>
                    <a:pt x="72902" y="39994"/>
                  </a:cubicBezTo>
                  <a:cubicBezTo>
                    <a:pt x="70714" y="42163"/>
                    <a:pt x="68948" y="42683"/>
                    <a:pt x="67760" y="42683"/>
                  </a:cubicBezTo>
                  <a:cubicBezTo>
                    <a:pt x="66717" y="42683"/>
                    <a:pt x="66118" y="42283"/>
                    <a:pt x="66068" y="42244"/>
                  </a:cubicBezTo>
                  <a:lnTo>
                    <a:pt x="66056" y="42244"/>
                  </a:lnTo>
                  <a:cubicBezTo>
                    <a:pt x="66152" y="42053"/>
                    <a:pt x="66271" y="41875"/>
                    <a:pt x="66354" y="41732"/>
                  </a:cubicBezTo>
                  <a:cubicBezTo>
                    <a:pt x="66473" y="41518"/>
                    <a:pt x="66592" y="41327"/>
                    <a:pt x="66676" y="41160"/>
                  </a:cubicBezTo>
                  <a:cubicBezTo>
                    <a:pt x="66961" y="40565"/>
                    <a:pt x="67187" y="40089"/>
                    <a:pt x="67664" y="39672"/>
                  </a:cubicBezTo>
                  <a:cubicBezTo>
                    <a:pt x="68247" y="39172"/>
                    <a:pt x="68938" y="38815"/>
                    <a:pt x="69676" y="38601"/>
                  </a:cubicBezTo>
                  <a:cubicBezTo>
                    <a:pt x="69676" y="38839"/>
                    <a:pt x="69676" y="39077"/>
                    <a:pt x="69700" y="39315"/>
                  </a:cubicBezTo>
                  <a:cubicBezTo>
                    <a:pt x="69735" y="39803"/>
                    <a:pt x="69950" y="40255"/>
                    <a:pt x="70307" y="40589"/>
                  </a:cubicBezTo>
                  <a:cubicBezTo>
                    <a:pt x="70307" y="40589"/>
                    <a:pt x="70057" y="38767"/>
                    <a:pt x="70533" y="38041"/>
                  </a:cubicBezTo>
                  <a:cubicBezTo>
                    <a:pt x="70700" y="37779"/>
                    <a:pt x="70640" y="37648"/>
                    <a:pt x="70890" y="37410"/>
                  </a:cubicBezTo>
                  <a:lnTo>
                    <a:pt x="71021" y="37279"/>
                  </a:lnTo>
                  <a:cubicBezTo>
                    <a:pt x="71426" y="36862"/>
                    <a:pt x="71557" y="36553"/>
                    <a:pt x="71557" y="35957"/>
                  </a:cubicBezTo>
                  <a:lnTo>
                    <a:pt x="71557" y="35838"/>
                  </a:lnTo>
                  <a:cubicBezTo>
                    <a:pt x="71557" y="35410"/>
                    <a:pt x="71569" y="35183"/>
                    <a:pt x="71736" y="34957"/>
                  </a:cubicBezTo>
                  <a:cubicBezTo>
                    <a:pt x="71938" y="34731"/>
                    <a:pt x="72176" y="34529"/>
                    <a:pt x="72450" y="34398"/>
                  </a:cubicBezTo>
                  <a:cubicBezTo>
                    <a:pt x="72902" y="34124"/>
                    <a:pt x="73414" y="33802"/>
                    <a:pt x="73641" y="33136"/>
                  </a:cubicBezTo>
                  <a:lnTo>
                    <a:pt x="73688" y="32993"/>
                  </a:lnTo>
                  <a:cubicBezTo>
                    <a:pt x="73795" y="32624"/>
                    <a:pt x="73938" y="32266"/>
                    <a:pt x="74129" y="31933"/>
                  </a:cubicBezTo>
                  <a:cubicBezTo>
                    <a:pt x="74224" y="31790"/>
                    <a:pt x="74331" y="31647"/>
                    <a:pt x="74450" y="31528"/>
                  </a:cubicBezTo>
                  <a:cubicBezTo>
                    <a:pt x="74688" y="31278"/>
                    <a:pt x="74879" y="31004"/>
                    <a:pt x="75010" y="30683"/>
                  </a:cubicBezTo>
                  <a:cubicBezTo>
                    <a:pt x="75224" y="30052"/>
                    <a:pt x="74998" y="29445"/>
                    <a:pt x="74796" y="28909"/>
                  </a:cubicBezTo>
                  <a:cubicBezTo>
                    <a:pt x="74629" y="28468"/>
                    <a:pt x="74474" y="28040"/>
                    <a:pt x="74581" y="27659"/>
                  </a:cubicBezTo>
                  <a:cubicBezTo>
                    <a:pt x="74628" y="27480"/>
                    <a:pt x="74829" y="27390"/>
                    <a:pt x="75182" y="27390"/>
                  </a:cubicBezTo>
                  <a:cubicBezTo>
                    <a:pt x="75464" y="27390"/>
                    <a:pt x="75844" y="27447"/>
                    <a:pt x="76320" y="27563"/>
                  </a:cubicBezTo>
                  <a:cubicBezTo>
                    <a:pt x="76498" y="27611"/>
                    <a:pt x="76677" y="27671"/>
                    <a:pt x="76843" y="27742"/>
                  </a:cubicBezTo>
                  <a:cubicBezTo>
                    <a:pt x="77105" y="27861"/>
                    <a:pt x="77391" y="27944"/>
                    <a:pt x="77677" y="27992"/>
                  </a:cubicBezTo>
                  <a:cubicBezTo>
                    <a:pt x="78141" y="28040"/>
                    <a:pt x="78594" y="28159"/>
                    <a:pt x="79034" y="28325"/>
                  </a:cubicBezTo>
                  <a:cubicBezTo>
                    <a:pt x="79225" y="28397"/>
                    <a:pt x="79451" y="28468"/>
                    <a:pt x="79689" y="28552"/>
                  </a:cubicBezTo>
                  <a:cubicBezTo>
                    <a:pt x="80320" y="28766"/>
                    <a:pt x="82999" y="29540"/>
                    <a:pt x="82999" y="29540"/>
                  </a:cubicBezTo>
                  <a:cubicBezTo>
                    <a:pt x="82808" y="29195"/>
                    <a:pt x="82285" y="28825"/>
                    <a:pt x="81701" y="28516"/>
                  </a:cubicBezTo>
                  <a:cubicBezTo>
                    <a:pt x="81975" y="28040"/>
                    <a:pt x="82523" y="27325"/>
                    <a:pt x="83332" y="27313"/>
                  </a:cubicBezTo>
                  <a:lnTo>
                    <a:pt x="83559" y="27313"/>
                  </a:lnTo>
                  <a:cubicBezTo>
                    <a:pt x="85702" y="27563"/>
                    <a:pt x="85071" y="29540"/>
                    <a:pt x="85071" y="29540"/>
                  </a:cubicBezTo>
                  <a:cubicBezTo>
                    <a:pt x="85916" y="27623"/>
                    <a:pt x="84797" y="26909"/>
                    <a:pt x="83928" y="26647"/>
                  </a:cubicBezTo>
                  <a:cubicBezTo>
                    <a:pt x="84178" y="26087"/>
                    <a:pt x="84499" y="25063"/>
                    <a:pt x="84225" y="23956"/>
                  </a:cubicBezTo>
                  <a:cubicBezTo>
                    <a:pt x="83951" y="22837"/>
                    <a:pt x="83178" y="21932"/>
                    <a:pt x="81939" y="21217"/>
                  </a:cubicBezTo>
                  <a:lnTo>
                    <a:pt x="81939" y="21217"/>
                  </a:lnTo>
                  <a:cubicBezTo>
                    <a:pt x="81939" y="21218"/>
                    <a:pt x="83059" y="22491"/>
                    <a:pt x="83404" y="24146"/>
                  </a:cubicBezTo>
                  <a:cubicBezTo>
                    <a:pt x="83559" y="24944"/>
                    <a:pt x="83440" y="25766"/>
                    <a:pt x="83070" y="26504"/>
                  </a:cubicBezTo>
                  <a:cubicBezTo>
                    <a:pt x="81963" y="26635"/>
                    <a:pt x="81284" y="27563"/>
                    <a:pt x="80939" y="28147"/>
                  </a:cubicBezTo>
                  <a:cubicBezTo>
                    <a:pt x="80558" y="27980"/>
                    <a:pt x="80201" y="27849"/>
                    <a:pt x="79951" y="27766"/>
                  </a:cubicBezTo>
                  <a:cubicBezTo>
                    <a:pt x="79725" y="27694"/>
                    <a:pt x="79522" y="27611"/>
                    <a:pt x="79356" y="27552"/>
                  </a:cubicBezTo>
                  <a:lnTo>
                    <a:pt x="79308" y="27528"/>
                  </a:lnTo>
                  <a:cubicBezTo>
                    <a:pt x="79606" y="26790"/>
                    <a:pt x="80118" y="24956"/>
                    <a:pt x="78939" y="23384"/>
                  </a:cubicBezTo>
                  <a:cubicBezTo>
                    <a:pt x="80118" y="21956"/>
                    <a:pt x="81511" y="19146"/>
                    <a:pt x="79558" y="17110"/>
                  </a:cubicBezTo>
                  <a:lnTo>
                    <a:pt x="79558" y="17110"/>
                  </a:lnTo>
                  <a:cubicBezTo>
                    <a:pt x="79558" y="17110"/>
                    <a:pt x="80725" y="20253"/>
                    <a:pt x="78082" y="23087"/>
                  </a:cubicBezTo>
                  <a:lnTo>
                    <a:pt x="77820" y="23372"/>
                  </a:lnTo>
                  <a:lnTo>
                    <a:pt x="78082" y="23658"/>
                  </a:lnTo>
                  <a:cubicBezTo>
                    <a:pt x="79296" y="24992"/>
                    <a:pt x="78737" y="26718"/>
                    <a:pt x="78498" y="27290"/>
                  </a:cubicBezTo>
                  <a:cubicBezTo>
                    <a:pt x="78260" y="27242"/>
                    <a:pt x="78034" y="27206"/>
                    <a:pt x="77808" y="27171"/>
                  </a:cubicBezTo>
                  <a:cubicBezTo>
                    <a:pt x="77582" y="27135"/>
                    <a:pt x="77367" y="27063"/>
                    <a:pt x="77153" y="26968"/>
                  </a:cubicBezTo>
                  <a:cubicBezTo>
                    <a:pt x="76951" y="26873"/>
                    <a:pt x="76736" y="26801"/>
                    <a:pt x="76522" y="26754"/>
                  </a:cubicBezTo>
                  <a:cubicBezTo>
                    <a:pt x="76070" y="26623"/>
                    <a:pt x="75617" y="26563"/>
                    <a:pt x="75153" y="26551"/>
                  </a:cubicBezTo>
                  <a:cubicBezTo>
                    <a:pt x="74927" y="26254"/>
                    <a:pt x="74653" y="25992"/>
                    <a:pt x="74319" y="25801"/>
                  </a:cubicBezTo>
                  <a:cubicBezTo>
                    <a:pt x="71569" y="24063"/>
                    <a:pt x="71129" y="22111"/>
                    <a:pt x="71128" y="22110"/>
                  </a:cubicBezTo>
                  <a:lnTo>
                    <a:pt x="71128" y="22110"/>
                  </a:lnTo>
                  <a:cubicBezTo>
                    <a:pt x="71128" y="23241"/>
                    <a:pt x="71402" y="24003"/>
                    <a:pt x="72105" y="24825"/>
                  </a:cubicBezTo>
                  <a:cubicBezTo>
                    <a:pt x="72521" y="25313"/>
                    <a:pt x="72974" y="25766"/>
                    <a:pt x="73462" y="26182"/>
                  </a:cubicBezTo>
                  <a:cubicBezTo>
                    <a:pt x="73557" y="26266"/>
                    <a:pt x="73688" y="26361"/>
                    <a:pt x="73819" y="26468"/>
                  </a:cubicBezTo>
                  <a:cubicBezTo>
                    <a:pt x="73926" y="26551"/>
                    <a:pt x="74093" y="26670"/>
                    <a:pt x="74236" y="26790"/>
                  </a:cubicBezTo>
                  <a:cubicBezTo>
                    <a:pt x="74010" y="26944"/>
                    <a:pt x="73843" y="27171"/>
                    <a:pt x="73772" y="27432"/>
                  </a:cubicBezTo>
                  <a:cubicBezTo>
                    <a:pt x="73593" y="28087"/>
                    <a:pt x="73819" y="28683"/>
                    <a:pt x="74022" y="29218"/>
                  </a:cubicBezTo>
                  <a:cubicBezTo>
                    <a:pt x="74188" y="29683"/>
                    <a:pt x="74343" y="30076"/>
                    <a:pt x="74224" y="30421"/>
                  </a:cubicBezTo>
                  <a:cubicBezTo>
                    <a:pt x="74117" y="30635"/>
                    <a:pt x="73986" y="30814"/>
                    <a:pt x="73831" y="30981"/>
                  </a:cubicBezTo>
                  <a:cubicBezTo>
                    <a:pt x="73676" y="31147"/>
                    <a:pt x="73534" y="31326"/>
                    <a:pt x="73414" y="31516"/>
                  </a:cubicBezTo>
                  <a:cubicBezTo>
                    <a:pt x="73200" y="31897"/>
                    <a:pt x="73022" y="32314"/>
                    <a:pt x="72902" y="32743"/>
                  </a:cubicBezTo>
                  <a:lnTo>
                    <a:pt x="72855" y="32874"/>
                  </a:lnTo>
                  <a:cubicBezTo>
                    <a:pt x="72724" y="33267"/>
                    <a:pt x="72414" y="33445"/>
                    <a:pt x="72021" y="33695"/>
                  </a:cubicBezTo>
                  <a:cubicBezTo>
                    <a:pt x="71664" y="33886"/>
                    <a:pt x="71331" y="34148"/>
                    <a:pt x="71069" y="34469"/>
                  </a:cubicBezTo>
                  <a:cubicBezTo>
                    <a:pt x="70736" y="34933"/>
                    <a:pt x="70736" y="35386"/>
                    <a:pt x="70736" y="35838"/>
                  </a:cubicBezTo>
                  <a:lnTo>
                    <a:pt x="70736" y="35934"/>
                  </a:lnTo>
                  <a:cubicBezTo>
                    <a:pt x="70736" y="36315"/>
                    <a:pt x="70688" y="36422"/>
                    <a:pt x="70426" y="36684"/>
                  </a:cubicBezTo>
                  <a:lnTo>
                    <a:pt x="70307" y="36803"/>
                  </a:lnTo>
                  <a:cubicBezTo>
                    <a:pt x="70021" y="37041"/>
                    <a:pt x="69831" y="37350"/>
                    <a:pt x="69747" y="37708"/>
                  </a:cubicBezTo>
                  <a:cubicBezTo>
                    <a:pt x="68771" y="37934"/>
                    <a:pt x="67878" y="38386"/>
                    <a:pt x="67116" y="39029"/>
                  </a:cubicBezTo>
                  <a:cubicBezTo>
                    <a:pt x="66521" y="39565"/>
                    <a:pt x="66235" y="40160"/>
                    <a:pt x="65925" y="40779"/>
                  </a:cubicBezTo>
                  <a:cubicBezTo>
                    <a:pt x="65854" y="40910"/>
                    <a:pt x="65747" y="41089"/>
                    <a:pt x="65628" y="41291"/>
                  </a:cubicBezTo>
                  <a:cubicBezTo>
                    <a:pt x="65306" y="41839"/>
                    <a:pt x="64961" y="42399"/>
                    <a:pt x="64961" y="42863"/>
                  </a:cubicBezTo>
                  <a:cubicBezTo>
                    <a:pt x="63531" y="44249"/>
                    <a:pt x="62378" y="44532"/>
                    <a:pt x="61675" y="44532"/>
                  </a:cubicBezTo>
                  <a:cubicBezTo>
                    <a:pt x="61219" y="44532"/>
                    <a:pt x="60953" y="44413"/>
                    <a:pt x="60925" y="44399"/>
                  </a:cubicBezTo>
                  <a:cubicBezTo>
                    <a:pt x="60871" y="44375"/>
                    <a:pt x="60812" y="44363"/>
                    <a:pt x="60751" y="44363"/>
                  </a:cubicBezTo>
                  <a:cubicBezTo>
                    <a:pt x="60690" y="44363"/>
                    <a:pt x="60627" y="44375"/>
                    <a:pt x="60568" y="44399"/>
                  </a:cubicBezTo>
                  <a:cubicBezTo>
                    <a:pt x="60389" y="44304"/>
                    <a:pt x="60199" y="44220"/>
                    <a:pt x="59996" y="44161"/>
                  </a:cubicBezTo>
                  <a:cubicBezTo>
                    <a:pt x="59806" y="44113"/>
                    <a:pt x="59627" y="44030"/>
                    <a:pt x="59472" y="43923"/>
                  </a:cubicBezTo>
                  <a:cubicBezTo>
                    <a:pt x="59258" y="43768"/>
                    <a:pt x="59044" y="43351"/>
                    <a:pt x="58877" y="43053"/>
                  </a:cubicBezTo>
                  <a:lnTo>
                    <a:pt x="58805" y="42922"/>
                  </a:lnTo>
                  <a:cubicBezTo>
                    <a:pt x="58758" y="42839"/>
                    <a:pt x="58722" y="42768"/>
                    <a:pt x="58686" y="42684"/>
                  </a:cubicBezTo>
                  <a:cubicBezTo>
                    <a:pt x="58460" y="42232"/>
                    <a:pt x="58198" y="41720"/>
                    <a:pt x="57532" y="41494"/>
                  </a:cubicBezTo>
                  <a:cubicBezTo>
                    <a:pt x="57317" y="41422"/>
                    <a:pt x="57079" y="41387"/>
                    <a:pt x="56841" y="41375"/>
                  </a:cubicBezTo>
                  <a:cubicBezTo>
                    <a:pt x="56650" y="41363"/>
                    <a:pt x="56448" y="41327"/>
                    <a:pt x="56269" y="41256"/>
                  </a:cubicBezTo>
                  <a:cubicBezTo>
                    <a:pt x="55638" y="40994"/>
                    <a:pt x="55257" y="40375"/>
                    <a:pt x="54853" y="39732"/>
                  </a:cubicBezTo>
                  <a:cubicBezTo>
                    <a:pt x="54781" y="39613"/>
                    <a:pt x="54710" y="39493"/>
                    <a:pt x="54626" y="39374"/>
                  </a:cubicBezTo>
                  <a:cubicBezTo>
                    <a:pt x="54126" y="38589"/>
                    <a:pt x="53650" y="37779"/>
                    <a:pt x="53221" y="36946"/>
                  </a:cubicBezTo>
                  <a:lnTo>
                    <a:pt x="53221" y="36946"/>
                  </a:lnTo>
                  <a:cubicBezTo>
                    <a:pt x="52900" y="37660"/>
                    <a:pt x="53126" y="38612"/>
                    <a:pt x="53924" y="39827"/>
                  </a:cubicBezTo>
                  <a:cubicBezTo>
                    <a:pt x="54007" y="39946"/>
                    <a:pt x="54079" y="40065"/>
                    <a:pt x="54150" y="40172"/>
                  </a:cubicBezTo>
                  <a:lnTo>
                    <a:pt x="54162" y="40196"/>
                  </a:lnTo>
                  <a:cubicBezTo>
                    <a:pt x="54091" y="40189"/>
                    <a:pt x="54021" y="40185"/>
                    <a:pt x="53955" y="40185"/>
                  </a:cubicBezTo>
                  <a:cubicBezTo>
                    <a:pt x="51883" y="40185"/>
                    <a:pt x="51983" y="43649"/>
                    <a:pt x="51983" y="43649"/>
                  </a:cubicBezTo>
                  <a:cubicBezTo>
                    <a:pt x="52437" y="41589"/>
                    <a:pt x="53403" y="41163"/>
                    <a:pt x="54124" y="41163"/>
                  </a:cubicBezTo>
                  <a:cubicBezTo>
                    <a:pt x="54632" y="41163"/>
                    <a:pt x="55019" y="41375"/>
                    <a:pt x="55019" y="41375"/>
                  </a:cubicBezTo>
                  <a:cubicBezTo>
                    <a:pt x="55281" y="41649"/>
                    <a:pt x="55591" y="41875"/>
                    <a:pt x="55936" y="42030"/>
                  </a:cubicBezTo>
                  <a:cubicBezTo>
                    <a:pt x="56198" y="42137"/>
                    <a:pt x="56484" y="42196"/>
                    <a:pt x="56770" y="42208"/>
                  </a:cubicBezTo>
                  <a:cubicBezTo>
                    <a:pt x="56948" y="42208"/>
                    <a:pt x="57115" y="42244"/>
                    <a:pt x="57270" y="42280"/>
                  </a:cubicBezTo>
                  <a:cubicBezTo>
                    <a:pt x="57591" y="42387"/>
                    <a:pt x="57722" y="42637"/>
                    <a:pt x="57936" y="43053"/>
                  </a:cubicBezTo>
                  <a:cubicBezTo>
                    <a:pt x="57984" y="43137"/>
                    <a:pt x="58020" y="43232"/>
                    <a:pt x="58067" y="43315"/>
                  </a:cubicBezTo>
                  <a:lnTo>
                    <a:pt x="58139" y="43446"/>
                  </a:lnTo>
                  <a:cubicBezTo>
                    <a:pt x="58341" y="43827"/>
                    <a:pt x="58603" y="44315"/>
                    <a:pt x="58960" y="44589"/>
                  </a:cubicBezTo>
                  <a:cubicBezTo>
                    <a:pt x="59151" y="44732"/>
                    <a:pt x="59365" y="44839"/>
                    <a:pt x="59591" y="44911"/>
                  </a:cubicBezTo>
                  <a:cubicBezTo>
                    <a:pt x="58899" y="45207"/>
                    <a:pt x="58274" y="45316"/>
                    <a:pt x="57728" y="45316"/>
                  </a:cubicBezTo>
                  <a:cubicBezTo>
                    <a:pt x="56257" y="45316"/>
                    <a:pt x="55366" y="44522"/>
                    <a:pt x="55305" y="44470"/>
                  </a:cubicBezTo>
                  <a:cubicBezTo>
                    <a:pt x="55226" y="44399"/>
                    <a:pt x="55126" y="44361"/>
                    <a:pt x="55024" y="44361"/>
                  </a:cubicBezTo>
                  <a:cubicBezTo>
                    <a:pt x="54958" y="44361"/>
                    <a:pt x="54890" y="44378"/>
                    <a:pt x="54829" y="44411"/>
                  </a:cubicBezTo>
                  <a:cubicBezTo>
                    <a:pt x="52790" y="45503"/>
                    <a:pt x="51247" y="45811"/>
                    <a:pt x="50153" y="45811"/>
                  </a:cubicBezTo>
                  <a:cubicBezTo>
                    <a:pt x="48742" y="45811"/>
                    <a:pt x="48079" y="45299"/>
                    <a:pt x="48066" y="45292"/>
                  </a:cubicBezTo>
                  <a:cubicBezTo>
                    <a:pt x="47986" y="45223"/>
                    <a:pt x="47890" y="45189"/>
                    <a:pt x="47794" y="45189"/>
                  </a:cubicBezTo>
                  <a:cubicBezTo>
                    <a:pt x="47675" y="45189"/>
                    <a:pt x="47556" y="45241"/>
                    <a:pt x="47471" y="45339"/>
                  </a:cubicBezTo>
                  <a:cubicBezTo>
                    <a:pt x="47435" y="45363"/>
                    <a:pt x="47399" y="45363"/>
                    <a:pt x="47364" y="45363"/>
                  </a:cubicBezTo>
                  <a:cubicBezTo>
                    <a:pt x="47357" y="45363"/>
                    <a:pt x="47350" y="45364"/>
                    <a:pt x="47343" y="45364"/>
                  </a:cubicBezTo>
                  <a:cubicBezTo>
                    <a:pt x="46996" y="45364"/>
                    <a:pt x="46431" y="45074"/>
                    <a:pt x="46256" y="44887"/>
                  </a:cubicBezTo>
                  <a:lnTo>
                    <a:pt x="46078" y="44696"/>
                  </a:lnTo>
                  <a:cubicBezTo>
                    <a:pt x="45971" y="44589"/>
                    <a:pt x="45875" y="44494"/>
                    <a:pt x="45780" y="44387"/>
                  </a:cubicBezTo>
                  <a:lnTo>
                    <a:pt x="45566" y="44173"/>
                  </a:lnTo>
                  <a:cubicBezTo>
                    <a:pt x="44137" y="42613"/>
                    <a:pt x="44923" y="40541"/>
                    <a:pt x="44923" y="40541"/>
                  </a:cubicBezTo>
                  <a:lnTo>
                    <a:pt x="44923" y="40541"/>
                  </a:lnTo>
                  <a:cubicBezTo>
                    <a:pt x="44220" y="41529"/>
                    <a:pt x="44101" y="42411"/>
                    <a:pt x="44197" y="43101"/>
                  </a:cubicBezTo>
                  <a:cubicBezTo>
                    <a:pt x="43744" y="42899"/>
                    <a:pt x="43268" y="42768"/>
                    <a:pt x="42780" y="42708"/>
                  </a:cubicBezTo>
                  <a:cubicBezTo>
                    <a:pt x="42530" y="42672"/>
                    <a:pt x="42303" y="42625"/>
                    <a:pt x="42089" y="42577"/>
                  </a:cubicBezTo>
                  <a:cubicBezTo>
                    <a:pt x="41732" y="42470"/>
                    <a:pt x="41399" y="42327"/>
                    <a:pt x="41077" y="42149"/>
                  </a:cubicBezTo>
                  <a:cubicBezTo>
                    <a:pt x="40732" y="41958"/>
                    <a:pt x="40375" y="41803"/>
                    <a:pt x="40006" y="41684"/>
                  </a:cubicBezTo>
                  <a:cubicBezTo>
                    <a:pt x="39332" y="41477"/>
                    <a:pt x="38631" y="41373"/>
                    <a:pt x="37889" y="41373"/>
                  </a:cubicBezTo>
                  <a:cubicBezTo>
                    <a:pt x="37135" y="41373"/>
                    <a:pt x="36338" y="41480"/>
                    <a:pt x="35481" y="41696"/>
                  </a:cubicBezTo>
                  <a:cubicBezTo>
                    <a:pt x="35327" y="41735"/>
                    <a:pt x="35179" y="41754"/>
                    <a:pt x="35035" y="41754"/>
                  </a:cubicBezTo>
                  <a:cubicBezTo>
                    <a:pt x="34390" y="41754"/>
                    <a:pt x="33834" y="41382"/>
                    <a:pt x="33231" y="40827"/>
                  </a:cubicBezTo>
                  <a:cubicBezTo>
                    <a:pt x="33040" y="40648"/>
                    <a:pt x="32945" y="40410"/>
                    <a:pt x="32957" y="40160"/>
                  </a:cubicBezTo>
                  <a:cubicBezTo>
                    <a:pt x="32993" y="39220"/>
                    <a:pt x="34017" y="37886"/>
                    <a:pt x="34755" y="37279"/>
                  </a:cubicBezTo>
                  <a:lnTo>
                    <a:pt x="34898" y="37172"/>
                  </a:lnTo>
                  <a:cubicBezTo>
                    <a:pt x="35529" y="36648"/>
                    <a:pt x="36136" y="36148"/>
                    <a:pt x="36493" y="35314"/>
                  </a:cubicBezTo>
                  <a:cubicBezTo>
                    <a:pt x="36743" y="34779"/>
                    <a:pt x="36731" y="34636"/>
                    <a:pt x="36612" y="34195"/>
                  </a:cubicBezTo>
                  <a:cubicBezTo>
                    <a:pt x="36600" y="34148"/>
                    <a:pt x="36588" y="34088"/>
                    <a:pt x="36565" y="34029"/>
                  </a:cubicBezTo>
                  <a:cubicBezTo>
                    <a:pt x="36493" y="33743"/>
                    <a:pt x="36553" y="33433"/>
                    <a:pt x="36719" y="33195"/>
                  </a:cubicBezTo>
                  <a:lnTo>
                    <a:pt x="36803" y="33052"/>
                  </a:lnTo>
                  <a:cubicBezTo>
                    <a:pt x="37053" y="32659"/>
                    <a:pt x="37160" y="32481"/>
                    <a:pt x="37124" y="31873"/>
                  </a:cubicBezTo>
                  <a:cubicBezTo>
                    <a:pt x="37100" y="31492"/>
                    <a:pt x="37112" y="31111"/>
                    <a:pt x="37172" y="30730"/>
                  </a:cubicBezTo>
                  <a:cubicBezTo>
                    <a:pt x="37267" y="30088"/>
                    <a:pt x="37934" y="29195"/>
                    <a:pt x="38589" y="29076"/>
                  </a:cubicBezTo>
                  <a:lnTo>
                    <a:pt x="38577" y="29028"/>
                  </a:lnTo>
                  <a:cubicBezTo>
                    <a:pt x="39255" y="28921"/>
                    <a:pt x="40220" y="28433"/>
                    <a:pt x="40601" y="27123"/>
                  </a:cubicBezTo>
                  <a:cubicBezTo>
                    <a:pt x="40886" y="26901"/>
                    <a:pt x="41810" y="26257"/>
                    <a:pt x="42780" y="26257"/>
                  </a:cubicBezTo>
                  <a:cubicBezTo>
                    <a:pt x="42903" y="26257"/>
                    <a:pt x="43026" y="26267"/>
                    <a:pt x="43149" y="26289"/>
                  </a:cubicBezTo>
                  <a:cubicBezTo>
                    <a:pt x="43792" y="26420"/>
                    <a:pt x="44327" y="26885"/>
                    <a:pt x="44744" y="27706"/>
                  </a:cubicBezTo>
                  <a:lnTo>
                    <a:pt x="45042" y="28278"/>
                  </a:lnTo>
                  <a:lnTo>
                    <a:pt x="45447" y="27766"/>
                  </a:lnTo>
                  <a:cubicBezTo>
                    <a:pt x="45534" y="27654"/>
                    <a:pt x="45882" y="27272"/>
                    <a:pt x="46423" y="27272"/>
                  </a:cubicBezTo>
                  <a:cubicBezTo>
                    <a:pt x="46692" y="27272"/>
                    <a:pt x="47008" y="27366"/>
                    <a:pt x="47364" y="27635"/>
                  </a:cubicBezTo>
                  <a:lnTo>
                    <a:pt x="48018" y="28135"/>
                  </a:lnTo>
                  <a:lnTo>
                    <a:pt x="48030" y="27313"/>
                  </a:lnTo>
                  <a:cubicBezTo>
                    <a:pt x="48090" y="26682"/>
                    <a:pt x="48364" y="26099"/>
                    <a:pt x="48828" y="25670"/>
                  </a:cubicBezTo>
                  <a:cubicBezTo>
                    <a:pt x="49424" y="25117"/>
                    <a:pt x="50307" y="24841"/>
                    <a:pt x="51449" y="24841"/>
                  </a:cubicBezTo>
                  <a:cubicBezTo>
                    <a:pt x="51561" y="24841"/>
                    <a:pt x="51676" y="24844"/>
                    <a:pt x="51793" y="24849"/>
                  </a:cubicBezTo>
                  <a:lnTo>
                    <a:pt x="52662" y="24896"/>
                  </a:lnTo>
                  <a:lnTo>
                    <a:pt x="52662" y="24896"/>
                  </a:lnTo>
                  <a:lnTo>
                    <a:pt x="52150" y="24182"/>
                  </a:lnTo>
                  <a:cubicBezTo>
                    <a:pt x="52150" y="24182"/>
                    <a:pt x="51662" y="23503"/>
                    <a:pt x="51912" y="22813"/>
                  </a:cubicBezTo>
                  <a:cubicBezTo>
                    <a:pt x="52138" y="22158"/>
                    <a:pt x="52971" y="21622"/>
                    <a:pt x="54305" y="21265"/>
                  </a:cubicBezTo>
                  <a:lnTo>
                    <a:pt x="54686" y="21170"/>
                  </a:lnTo>
                  <a:lnTo>
                    <a:pt x="54603" y="20777"/>
                  </a:lnTo>
                  <a:cubicBezTo>
                    <a:pt x="54543" y="20444"/>
                    <a:pt x="54626" y="20098"/>
                    <a:pt x="54841" y="19824"/>
                  </a:cubicBezTo>
                  <a:cubicBezTo>
                    <a:pt x="55121" y="19500"/>
                    <a:pt x="55633" y="19322"/>
                    <a:pt x="56357" y="19322"/>
                  </a:cubicBezTo>
                  <a:cubicBezTo>
                    <a:pt x="56402" y="19322"/>
                    <a:pt x="56448" y="19323"/>
                    <a:pt x="56496" y="19324"/>
                  </a:cubicBezTo>
                  <a:lnTo>
                    <a:pt x="57341" y="19348"/>
                  </a:lnTo>
                  <a:lnTo>
                    <a:pt x="56841" y="18658"/>
                  </a:lnTo>
                  <a:cubicBezTo>
                    <a:pt x="56639" y="18300"/>
                    <a:pt x="56579" y="17884"/>
                    <a:pt x="56662" y="17491"/>
                  </a:cubicBezTo>
                  <a:cubicBezTo>
                    <a:pt x="56936" y="16300"/>
                    <a:pt x="59841" y="14836"/>
                    <a:pt x="59841" y="14836"/>
                  </a:cubicBezTo>
                  <a:lnTo>
                    <a:pt x="59841" y="14836"/>
                  </a:lnTo>
                  <a:cubicBezTo>
                    <a:pt x="57603" y="15324"/>
                    <a:pt x="56281" y="16122"/>
                    <a:pt x="55877" y="17205"/>
                  </a:cubicBezTo>
                  <a:cubicBezTo>
                    <a:pt x="55722" y="17634"/>
                    <a:pt x="55722" y="18086"/>
                    <a:pt x="55853" y="18515"/>
                  </a:cubicBezTo>
                  <a:cubicBezTo>
                    <a:pt x="55115" y="18586"/>
                    <a:pt x="54555" y="18848"/>
                    <a:pt x="54198" y="19289"/>
                  </a:cubicBezTo>
                  <a:cubicBezTo>
                    <a:pt x="53900" y="19646"/>
                    <a:pt x="53745" y="20098"/>
                    <a:pt x="53745" y="20551"/>
                  </a:cubicBezTo>
                  <a:cubicBezTo>
                    <a:pt x="52317" y="20991"/>
                    <a:pt x="51436" y="21658"/>
                    <a:pt x="51126" y="22527"/>
                  </a:cubicBezTo>
                  <a:cubicBezTo>
                    <a:pt x="48685" y="21872"/>
                    <a:pt x="49935" y="18872"/>
                    <a:pt x="49935" y="18872"/>
                  </a:cubicBezTo>
                  <a:lnTo>
                    <a:pt x="49935" y="18872"/>
                  </a:lnTo>
                  <a:cubicBezTo>
                    <a:pt x="47816" y="21515"/>
                    <a:pt x="49971" y="22968"/>
                    <a:pt x="51031" y="23480"/>
                  </a:cubicBezTo>
                  <a:cubicBezTo>
                    <a:pt x="51055" y="23658"/>
                    <a:pt x="51102" y="23825"/>
                    <a:pt x="51150" y="23992"/>
                  </a:cubicBezTo>
                  <a:cubicBezTo>
                    <a:pt x="49935" y="24039"/>
                    <a:pt x="48971" y="24384"/>
                    <a:pt x="48280" y="25039"/>
                  </a:cubicBezTo>
                  <a:cubicBezTo>
                    <a:pt x="48209" y="25099"/>
                    <a:pt x="48161" y="25146"/>
                    <a:pt x="48102" y="25206"/>
                  </a:cubicBezTo>
                  <a:cubicBezTo>
                    <a:pt x="47899" y="25135"/>
                    <a:pt x="47602" y="24349"/>
                    <a:pt x="47506" y="24099"/>
                  </a:cubicBezTo>
                  <a:cubicBezTo>
                    <a:pt x="47459" y="23956"/>
                    <a:pt x="47411" y="23837"/>
                    <a:pt x="47364" y="23742"/>
                  </a:cubicBezTo>
                  <a:cubicBezTo>
                    <a:pt x="47268" y="23563"/>
                    <a:pt x="47173" y="23384"/>
                    <a:pt x="47066" y="23230"/>
                  </a:cubicBezTo>
                  <a:cubicBezTo>
                    <a:pt x="46911" y="23015"/>
                    <a:pt x="46804" y="22789"/>
                    <a:pt x="46744" y="22539"/>
                  </a:cubicBezTo>
                  <a:cubicBezTo>
                    <a:pt x="46709" y="22349"/>
                    <a:pt x="46697" y="22158"/>
                    <a:pt x="46709" y="21956"/>
                  </a:cubicBezTo>
                  <a:cubicBezTo>
                    <a:pt x="46721" y="21694"/>
                    <a:pt x="46697" y="21444"/>
                    <a:pt x="46649" y="21194"/>
                  </a:cubicBezTo>
                  <a:cubicBezTo>
                    <a:pt x="46566" y="20884"/>
                    <a:pt x="46423" y="20610"/>
                    <a:pt x="46221" y="20384"/>
                  </a:cubicBezTo>
                  <a:cubicBezTo>
                    <a:pt x="46304" y="19753"/>
                    <a:pt x="46542" y="19146"/>
                    <a:pt x="46911" y="18634"/>
                  </a:cubicBezTo>
                  <a:cubicBezTo>
                    <a:pt x="47418" y="17928"/>
                    <a:pt x="48107" y="17828"/>
                    <a:pt x="48951" y="17828"/>
                  </a:cubicBezTo>
                  <a:cubicBezTo>
                    <a:pt x="49118" y="17828"/>
                    <a:pt x="49292" y="17832"/>
                    <a:pt x="49471" y="17836"/>
                  </a:cubicBezTo>
                  <a:cubicBezTo>
                    <a:pt x="49650" y="17836"/>
                    <a:pt x="50959" y="17884"/>
                    <a:pt x="51138" y="17884"/>
                  </a:cubicBezTo>
                  <a:cubicBezTo>
                    <a:pt x="51138" y="17884"/>
                    <a:pt x="49814" y="17116"/>
                    <a:pt x="48433" y="17116"/>
                  </a:cubicBezTo>
                  <a:cubicBezTo>
                    <a:pt x="48315" y="17116"/>
                    <a:pt x="48196" y="17121"/>
                    <a:pt x="48078" y="17134"/>
                  </a:cubicBezTo>
                  <a:cubicBezTo>
                    <a:pt x="45744" y="11669"/>
                    <a:pt x="47423" y="9907"/>
                    <a:pt x="47447" y="9895"/>
                  </a:cubicBezTo>
                  <a:lnTo>
                    <a:pt x="47495" y="9859"/>
                  </a:lnTo>
                  <a:lnTo>
                    <a:pt x="47530" y="9799"/>
                  </a:lnTo>
                  <a:cubicBezTo>
                    <a:pt x="48473" y="8101"/>
                    <a:pt x="49943" y="7628"/>
                    <a:pt x="51289" y="7628"/>
                  </a:cubicBezTo>
                  <a:cubicBezTo>
                    <a:pt x="51914" y="7628"/>
                    <a:pt x="52513" y="7730"/>
                    <a:pt x="53019" y="7859"/>
                  </a:cubicBezTo>
                  <a:cubicBezTo>
                    <a:pt x="50519" y="8883"/>
                    <a:pt x="51138" y="11883"/>
                    <a:pt x="51138" y="11883"/>
                  </a:cubicBezTo>
                  <a:cubicBezTo>
                    <a:pt x="51257" y="8609"/>
                    <a:pt x="54650" y="8466"/>
                    <a:pt x="54650" y="8466"/>
                  </a:cubicBezTo>
                  <a:lnTo>
                    <a:pt x="54841" y="8371"/>
                  </a:lnTo>
                  <a:cubicBezTo>
                    <a:pt x="56116" y="7687"/>
                    <a:pt x="57289" y="7480"/>
                    <a:pt x="58242" y="7480"/>
                  </a:cubicBezTo>
                  <a:close/>
                  <a:moveTo>
                    <a:pt x="37196" y="28992"/>
                  </a:moveTo>
                  <a:lnTo>
                    <a:pt x="37196" y="28992"/>
                  </a:lnTo>
                  <a:cubicBezTo>
                    <a:pt x="36767" y="29433"/>
                    <a:pt x="36481" y="29992"/>
                    <a:pt x="36362" y="30600"/>
                  </a:cubicBezTo>
                  <a:cubicBezTo>
                    <a:pt x="36303" y="31028"/>
                    <a:pt x="36291" y="31469"/>
                    <a:pt x="36315" y="31897"/>
                  </a:cubicBezTo>
                  <a:cubicBezTo>
                    <a:pt x="36326" y="32266"/>
                    <a:pt x="36326" y="32278"/>
                    <a:pt x="36124" y="32576"/>
                  </a:cubicBezTo>
                  <a:lnTo>
                    <a:pt x="36029" y="32731"/>
                  </a:lnTo>
                  <a:cubicBezTo>
                    <a:pt x="35743" y="33171"/>
                    <a:pt x="35648" y="33719"/>
                    <a:pt x="35779" y="34231"/>
                  </a:cubicBezTo>
                  <a:cubicBezTo>
                    <a:pt x="35791" y="34290"/>
                    <a:pt x="35803" y="34350"/>
                    <a:pt x="35826" y="34398"/>
                  </a:cubicBezTo>
                  <a:cubicBezTo>
                    <a:pt x="35886" y="34648"/>
                    <a:pt x="35886" y="34648"/>
                    <a:pt x="35743" y="34969"/>
                  </a:cubicBezTo>
                  <a:cubicBezTo>
                    <a:pt x="35469" y="35612"/>
                    <a:pt x="34981" y="36017"/>
                    <a:pt x="34374" y="36505"/>
                  </a:cubicBezTo>
                  <a:lnTo>
                    <a:pt x="34243" y="36624"/>
                  </a:lnTo>
                  <a:cubicBezTo>
                    <a:pt x="33648" y="37112"/>
                    <a:pt x="32802" y="38077"/>
                    <a:pt x="32386" y="39089"/>
                  </a:cubicBezTo>
                  <a:cubicBezTo>
                    <a:pt x="31909" y="38791"/>
                    <a:pt x="31278" y="38731"/>
                    <a:pt x="30778" y="38684"/>
                  </a:cubicBezTo>
                  <a:cubicBezTo>
                    <a:pt x="30635" y="38672"/>
                    <a:pt x="30504" y="38660"/>
                    <a:pt x="30385" y="38636"/>
                  </a:cubicBezTo>
                  <a:cubicBezTo>
                    <a:pt x="30131" y="38599"/>
                    <a:pt x="29866" y="38572"/>
                    <a:pt x="29601" y="38572"/>
                  </a:cubicBezTo>
                  <a:cubicBezTo>
                    <a:pt x="29009" y="38572"/>
                    <a:pt x="28417" y="38710"/>
                    <a:pt x="27956" y="39196"/>
                  </a:cubicBezTo>
                  <a:cubicBezTo>
                    <a:pt x="27480" y="39720"/>
                    <a:pt x="27373" y="40351"/>
                    <a:pt x="27278" y="40898"/>
                  </a:cubicBezTo>
                  <a:lnTo>
                    <a:pt x="27266" y="40970"/>
                  </a:lnTo>
                  <a:cubicBezTo>
                    <a:pt x="27230" y="41220"/>
                    <a:pt x="27218" y="41315"/>
                    <a:pt x="27111" y="41422"/>
                  </a:cubicBezTo>
                  <a:cubicBezTo>
                    <a:pt x="27075" y="41446"/>
                    <a:pt x="27040" y="41482"/>
                    <a:pt x="26992" y="41494"/>
                  </a:cubicBezTo>
                  <a:cubicBezTo>
                    <a:pt x="26754" y="41613"/>
                    <a:pt x="26575" y="41827"/>
                    <a:pt x="26516" y="42077"/>
                  </a:cubicBezTo>
                  <a:cubicBezTo>
                    <a:pt x="26271" y="42545"/>
                    <a:pt x="25799" y="42633"/>
                    <a:pt x="25478" y="42633"/>
                  </a:cubicBezTo>
                  <a:cubicBezTo>
                    <a:pt x="25285" y="42633"/>
                    <a:pt x="25147" y="42601"/>
                    <a:pt x="25147" y="42601"/>
                  </a:cubicBezTo>
                  <a:lnTo>
                    <a:pt x="25147" y="42601"/>
                  </a:lnTo>
                  <a:cubicBezTo>
                    <a:pt x="25353" y="42901"/>
                    <a:pt x="25613" y="43008"/>
                    <a:pt x="25881" y="43008"/>
                  </a:cubicBezTo>
                  <a:cubicBezTo>
                    <a:pt x="26572" y="43008"/>
                    <a:pt x="27313" y="42291"/>
                    <a:pt x="27313" y="42291"/>
                  </a:cubicBezTo>
                  <a:cubicBezTo>
                    <a:pt x="27313" y="42291"/>
                    <a:pt x="27313" y="42280"/>
                    <a:pt x="27313" y="42280"/>
                  </a:cubicBezTo>
                  <a:cubicBezTo>
                    <a:pt x="27349" y="42256"/>
                    <a:pt x="27373" y="42244"/>
                    <a:pt x="27409" y="42220"/>
                  </a:cubicBezTo>
                  <a:cubicBezTo>
                    <a:pt x="27516" y="42160"/>
                    <a:pt x="27623" y="42089"/>
                    <a:pt x="27718" y="41994"/>
                  </a:cubicBezTo>
                  <a:cubicBezTo>
                    <a:pt x="27944" y="41756"/>
                    <a:pt x="28075" y="41434"/>
                    <a:pt x="28099" y="41101"/>
                  </a:cubicBezTo>
                  <a:lnTo>
                    <a:pt x="28111" y="41029"/>
                  </a:lnTo>
                  <a:cubicBezTo>
                    <a:pt x="28183" y="40553"/>
                    <a:pt x="28254" y="40101"/>
                    <a:pt x="28576" y="39767"/>
                  </a:cubicBezTo>
                  <a:cubicBezTo>
                    <a:pt x="28827" y="39493"/>
                    <a:pt x="29181" y="39409"/>
                    <a:pt x="29575" y="39409"/>
                  </a:cubicBezTo>
                  <a:cubicBezTo>
                    <a:pt x="29796" y="39409"/>
                    <a:pt x="30031" y="39435"/>
                    <a:pt x="30266" y="39470"/>
                  </a:cubicBezTo>
                  <a:cubicBezTo>
                    <a:pt x="30397" y="39482"/>
                    <a:pt x="30540" y="39493"/>
                    <a:pt x="30695" y="39517"/>
                  </a:cubicBezTo>
                  <a:cubicBezTo>
                    <a:pt x="31254" y="39565"/>
                    <a:pt x="31945" y="39636"/>
                    <a:pt x="32147" y="40005"/>
                  </a:cubicBezTo>
                  <a:lnTo>
                    <a:pt x="32147" y="40113"/>
                  </a:lnTo>
                  <a:cubicBezTo>
                    <a:pt x="32124" y="40613"/>
                    <a:pt x="32314" y="41089"/>
                    <a:pt x="32683" y="41422"/>
                  </a:cubicBezTo>
                  <a:cubicBezTo>
                    <a:pt x="33290" y="41982"/>
                    <a:pt x="34017" y="42530"/>
                    <a:pt x="34933" y="42577"/>
                  </a:cubicBezTo>
                  <a:cubicBezTo>
                    <a:pt x="34767" y="42887"/>
                    <a:pt x="34660" y="43232"/>
                    <a:pt x="34624" y="43577"/>
                  </a:cubicBezTo>
                  <a:cubicBezTo>
                    <a:pt x="34517" y="44589"/>
                    <a:pt x="34922" y="45911"/>
                    <a:pt x="36076" y="46423"/>
                  </a:cubicBezTo>
                  <a:cubicBezTo>
                    <a:pt x="36076" y="46423"/>
                    <a:pt x="35112" y="45018"/>
                    <a:pt x="35457" y="43673"/>
                  </a:cubicBezTo>
                  <a:cubicBezTo>
                    <a:pt x="35529" y="43411"/>
                    <a:pt x="35862" y="42470"/>
                    <a:pt x="36696" y="42291"/>
                  </a:cubicBezTo>
                  <a:cubicBezTo>
                    <a:pt x="37080" y="42224"/>
                    <a:pt x="37469" y="42191"/>
                    <a:pt x="37858" y="42191"/>
                  </a:cubicBezTo>
                  <a:cubicBezTo>
                    <a:pt x="38506" y="42191"/>
                    <a:pt x="39154" y="42284"/>
                    <a:pt x="39779" y="42470"/>
                  </a:cubicBezTo>
                  <a:cubicBezTo>
                    <a:pt x="40101" y="42577"/>
                    <a:pt x="40410" y="42708"/>
                    <a:pt x="40720" y="42875"/>
                  </a:cubicBezTo>
                  <a:cubicBezTo>
                    <a:pt x="41089" y="43077"/>
                    <a:pt x="41494" y="43244"/>
                    <a:pt x="41899" y="43363"/>
                  </a:cubicBezTo>
                  <a:cubicBezTo>
                    <a:pt x="42149" y="43434"/>
                    <a:pt x="42411" y="43470"/>
                    <a:pt x="42649" y="43518"/>
                  </a:cubicBezTo>
                  <a:cubicBezTo>
                    <a:pt x="43184" y="43601"/>
                    <a:pt x="43696" y="43696"/>
                    <a:pt x="44101" y="43982"/>
                  </a:cubicBezTo>
                  <a:cubicBezTo>
                    <a:pt x="44399" y="44185"/>
                    <a:pt x="44673" y="44423"/>
                    <a:pt x="44923" y="44673"/>
                  </a:cubicBezTo>
                  <a:cubicBezTo>
                    <a:pt x="45113" y="44863"/>
                    <a:pt x="45304" y="45066"/>
                    <a:pt x="45494" y="45268"/>
                  </a:cubicBezTo>
                  <a:lnTo>
                    <a:pt x="45673" y="45447"/>
                  </a:lnTo>
                  <a:cubicBezTo>
                    <a:pt x="45967" y="45764"/>
                    <a:pt x="46747" y="46197"/>
                    <a:pt x="47397" y="46197"/>
                  </a:cubicBezTo>
                  <a:cubicBezTo>
                    <a:pt x="47406" y="46197"/>
                    <a:pt x="47414" y="46197"/>
                    <a:pt x="47423" y="46197"/>
                  </a:cubicBezTo>
                  <a:cubicBezTo>
                    <a:pt x="47554" y="46197"/>
                    <a:pt x="47697" y="46161"/>
                    <a:pt x="47816" y="46113"/>
                  </a:cubicBezTo>
                  <a:cubicBezTo>
                    <a:pt x="48197" y="46328"/>
                    <a:pt x="48959" y="46649"/>
                    <a:pt x="50162" y="46649"/>
                  </a:cubicBezTo>
                  <a:cubicBezTo>
                    <a:pt x="51352" y="46649"/>
                    <a:pt x="52936" y="46328"/>
                    <a:pt x="54995" y="45268"/>
                  </a:cubicBezTo>
                  <a:cubicBezTo>
                    <a:pt x="55424" y="45573"/>
                    <a:pt x="56408" y="46140"/>
                    <a:pt x="57772" y="46140"/>
                  </a:cubicBezTo>
                  <a:cubicBezTo>
                    <a:pt x="58643" y="46140"/>
                    <a:pt x="59669" y="45909"/>
                    <a:pt x="60806" y="45232"/>
                  </a:cubicBezTo>
                  <a:cubicBezTo>
                    <a:pt x="60997" y="45291"/>
                    <a:pt x="61301" y="45359"/>
                    <a:pt x="61698" y="45359"/>
                  </a:cubicBezTo>
                  <a:cubicBezTo>
                    <a:pt x="62659" y="45359"/>
                    <a:pt x="64164" y="44964"/>
                    <a:pt x="65925" y="43101"/>
                  </a:cubicBezTo>
                  <a:cubicBezTo>
                    <a:pt x="66281" y="43279"/>
                    <a:pt x="66914" y="43508"/>
                    <a:pt x="67776" y="43508"/>
                  </a:cubicBezTo>
                  <a:cubicBezTo>
                    <a:pt x="68355" y="43508"/>
                    <a:pt x="69037" y="43405"/>
                    <a:pt x="69807" y="43113"/>
                  </a:cubicBezTo>
                  <a:cubicBezTo>
                    <a:pt x="69807" y="43244"/>
                    <a:pt x="69819" y="43375"/>
                    <a:pt x="69831" y="43494"/>
                  </a:cubicBezTo>
                  <a:cubicBezTo>
                    <a:pt x="69902" y="44947"/>
                    <a:pt x="69974" y="46316"/>
                    <a:pt x="68735" y="47137"/>
                  </a:cubicBezTo>
                  <a:cubicBezTo>
                    <a:pt x="68164" y="47471"/>
                    <a:pt x="67545" y="47697"/>
                    <a:pt x="66890" y="47792"/>
                  </a:cubicBezTo>
                  <a:cubicBezTo>
                    <a:pt x="66716" y="47815"/>
                    <a:pt x="66538" y="47823"/>
                    <a:pt x="66361" y="47823"/>
                  </a:cubicBezTo>
                  <a:cubicBezTo>
                    <a:pt x="66258" y="47823"/>
                    <a:pt x="66157" y="47820"/>
                    <a:pt x="66056" y="47816"/>
                  </a:cubicBezTo>
                  <a:cubicBezTo>
                    <a:pt x="65855" y="47811"/>
                    <a:pt x="65645" y="47793"/>
                    <a:pt x="65433" y="47793"/>
                  </a:cubicBezTo>
                  <a:cubicBezTo>
                    <a:pt x="65118" y="47793"/>
                    <a:pt x="64800" y="47833"/>
                    <a:pt x="64509" y="48018"/>
                  </a:cubicBezTo>
                  <a:cubicBezTo>
                    <a:pt x="63020" y="48959"/>
                    <a:pt x="62758" y="50173"/>
                    <a:pt x="62758" y="50173"/>
                  </a:cubicBezTo>
                  <a:cubicBezTo>
                    <a:pt x="63080" y="49685"/>
                    <a:pt x="64068" y="49114"/>
                    <a:pt x="64842" y="48792"/>
                  </a:cubicBezTo>
                  <a:cubicBezTo>
                    <a:pt x="65131" y="48671"/>
                    <a:pt x="65427" y="48645"/>
                    <a:pt x="65759" y="48645"/>
                  </a:cubicBezTo>
                  <a:cubicBezTo>
                    <a:pt x="65851" y="48645"/>
                    <a:pt x="65946" y="48647"/>
                    <a:pt x="66044" y="48649"/>
                  </a:cubicBezTo>
                  <a:cubicBezTo>
                    <a:pt x="66158" y="48658"/>
                    <a:pt x="66272" y="48662"/>
                    <a:pt x="66386" y="48662"/>
                  </a:cubicBezTo>
                  <a:cubicBezTo>
                    <a:pt x="66594" y="48662"/>
                    <a:pt x="66801" y="48649"/>
                    <a:pt x="67009" y="48626"/>
                  </a:cubicBezTo>
                  <a:cubicBezTo>
                    <a:pt x="67783" y="48506"/>
                    <a:pt x="68533" y="48233"/>
                    <a:pt x="69200" y="47828"/>
                  </a:cubicBezTo>
                  <a:cubicBezTo>
                    <a:pt x="69331" y="47744"/>
                    <a:pt x="69450" y="47661"/>
                    <a:pt x="69569" y="47554"/>
                  </a:cubicBezTo>
                  <a:cubicBezTo>
                    <a:pt x="69724" y="47840"/>
                    <a:pt x="69890" y="48114"/>
                    <a:pt x="70081" y="48376"/>
                  </a:cubicBezTo>
                  <a:cubicBezTo>
                    <a:pt x="70259" y="48637"/>
                    <a:pt x="70390" y="48911"/>
                    <a:pt x="70545" y="49138"/>
                  </a:cubicBezTo>
                  <a:cubicBezTo>
                    <a:pt x="71605" y="50733"/>
                    <a:pt x="71795" y="52709"/>
                    <a:pt x="71795" y="52709"/>
                  </a:cubicBezTo>
                  <a:cubicBezTo>
                    <a:pt x="72045" y="52031"/>
                    <a:pt x="72010" y="51388"/>
                    <a:pt x="71938" y="50792"/>
                  </a:cubicBezTo>
                  <a:cubicBezTo>
                    <a:pt x="71843" y="50090"/>
                    <a:pt x="71629" y="49399"/>
                    <a:pt x="71307" y="48768"/>
                  </a:cubicBezTo>
                  <a:cubicBezTo>
                    <a:pt x="71140" y="48471"/>
                    <a:pt x="70962" y="48185"/>
                    <a:pt x="70771" y="47899"/>
                  </a:cubicBezTo>
                  <a:cubicBezTo>
                    <a:pt x="70533" y="47578"/>
                    <a:pt x="70331" y="47221"/>
                    <a:pt x="70176" y="46852"/>
                  </a:cubicBezTo>
                  <a:cubicBezTo>
                    <a:pt x="70795" y="45839"/>
                    <a:pt x="70736" y="44589"/>
                    <a:pt x="70676" y="43458"/>
                  </a:cubicBezTo>
                  <a:cubicBezTo>
                    <a:pt x="70664" y="43208"/>
                    <a:pt x="70652" y="42970"/>
                    <a:pt x="70640" y="42744"/>
                  </a:cubicBezTo>
                  <a:cubicBezTo>
                    <a:pt x="71640" y="42208"/>
                    <a:pt x="72557" y="41529"/>
                    <a:pt x="73355" y="40732"/>
                  </a:cubicBezTo>
                  <a:cubicBezTo>
                    <a:pt x="73574" y="40773"/>
                    <a:pt x="73923" y="40821"/>
                    <a:pt x="74345" y="40821"/>
                  </a:cubicBezTo>
                  <a:cubicBezTo>
                    <a:pt x="75255" y="40821"/>
                    <a:pt x="76502" y="40600"/>
                    <a:pt x="77510" y="39624"/>
                  </a:cubicBezTo>
                  <a:cubicBezTo>
                    <a:pt x="77867" y="40232"/>
                    <a:pt x="78665" y="41006"/>
                    <a:pt x="80475" y="41125"/>
                  </a:cubicBezTo>
                  <a:cubicBezTo>
                    <a:pt x="81356" y="44494"/>
                    <a:pt x="80546" y="47661"/>
                    <a:pt x="78034" y="50554"/>
                  </a:cubicBezTo>
                  <a:cubicBezTo>
                    <a:pt x="77260" y="51435"/>
                    <a:pt x="76391" y="52233"/>
                    <a:pt x="75439" y="52936"/>
                  </a:cubicBezTo>
                  <a:cubicBezTo>
                    <a:pt x="75569" y="52674"/>
                    <a:pt x="75677" y="52424"/>
                    <a:pt x="75772" y="52197"/>
                  </a:cubicBezTo>
                  <a:cubicBezTo>
                    <a:pt x="75867" y="51900"/>
                    <a:pt x="75939" y="51602"/>
                    <a:pt x="75986" y="51304"/>
                  </a:cubicBezTo>
                  <a:cubicBezTo>
                    <a:pt x="76022" y="51078"/>
                    <a:pt x="76070" y="50864"/>
                    <a:pt x="76141" y="50650"/>
                  </a:cubicBezTo>
                  <a:cubicBezTo>
                    <a:pt x="76201" y="50483"/>
                    <a:pt x="76272" y="50316"/>
                    <a:pt x="76355" y="50161"/>
                  </a:cubicBezTo>
                  <a:cubicBezTo>
                    <a:pt x="76510" y="49900"/>
                    <a:pt x="76617" y="49614"/>
                    <a:pt x="76689" y="49316"/>
                  </a:cubicBezTo>
                  <a:cubicBezTo>
                    <a:pt x="76772" y="48864"/>
                    <a:pt x="76772" y="48399"/>
                    <a:pt x="76689" y="47935"/>
                  </a:cubicBezTo>
                  <a:cubicBezTo>
                    <a:pt x="76808" y="47649"/>
                    <a:pt x="76974" y="47387"/>
                    <a:pt x="77165" y="47149"/>
                  </a:cubicBezTo>
                  <a:cubicBezTo>
                    <a:pt x="77391" y="46863"/>
                    <a:pt x="77582" y="46554"/>
                    <a:pt x="77736" y="46220"/>
                  </a:cubicBezTo>
                  <a:cubicBezTo>
                    <a:pt x="78165" y="45113"/>
                    <a:pt x="78106" y="43220"/>
                    <a:pt x="77808" y="42089"/>
                  </a:cubicBezTo>
                  <a:lnTo>
                    <a:pt x="77808" y="42089"/>
                  </a:lnTo>
                  <a:cubicBezTo>
                    <a:pt x="77808" y="42089"/>
                    <a:pt x="77415" y="46280"/>
                    <a:pt x="76498" y="46649"/>
                  </a:cubicBezTo>
                  <a:cubicBezTo>
                    <a:pt x="76439" y="46673"/>
                    <a:pt x="76415" y="46744"/>
                    <a:pt x="76379" y="46792"/>
                  </a:cubicBezTo>
                  <a:cubicBezTo>
                    <a:pt x="75415" y="44137"/>
                    <a:pt x="73641" y="43494"/>
                    <a:pt x="73641" y="43494"/>
                  </a:cubicBezTo>
                  <a:lnTo>
                    <a:pt x="73641" y="43494"/>
                  </a:lnTo>
                  <a:cubicBezTo>
                    <a:pt x="74081" y="43946"/>
                    <a:pt x="74462" y="44732"/>
                    <a:pt x="74807" y="45423"/>
                  </a:cubicBezTo>
                  <a:cubicBezTo>
                    <a:pt x="74927" y="45673"/>
                    <a:pt x="75046" y="45899"/>
                    <a:pt x="75153" y="46113"/>
                  </a:cubicBezTo>
                  <a:cubicBezTo>
                    <a:pt x="75796" y="47304"/>
                    <a:pt x="76022" y="48292"/>
                    <a:pt x="75855" y="49149"/>
                  </a:cubicBezTo>
                  <a:cubicBezTo>
                    <a:pt x="75808" y="49364"/>
                    <a:pt x="75724" y="49566"/>
                    <a:pt x="75617" y="49757"/>
                  </a:cubicBezTo>
                  <a:cubicBezTo>
                    <a:pt x="75510" y="49947"/>
                    <a:pt x="75415" y="50161"/>
                    <a:pt x="75343" y="50364"/>
                  </a:cubicBezTo>
                  <a:cubicBezTo>
                    <a:pt x="75260" y="50614"/>
                    <a:pt x="75200" y="50876"/>
                    <a:pt x="75165" y="51138"/>
                  </a:cubicBezTo>
                  <a:cubicBezTo>
                    <a:pt x="75129" y="51388"/>
                    <a:pt x="75069" y="51638"/>
                    <a:pt x="74986" y="51876"/>
                  </a:cubicBezTo>
                  <a:cubicBezTo>
                    <a:pt x="74688" y="52650"/>
                    <a:pt x="74176" y="53590"/>
                    <a:pt x="73676" y="54079"/>
                  </a:cubicBezTo>
                  <a:cubicBezTo>
                    <a:pt x="73641" y="54102"/>
                    <a:pt x="73605" y="54138"/>
                    <a:pt x="73569" y="54162"/>
                  </a:cubicBezTo>
                  <a:lnTo>
                    <a:pt x="73581" y="54174"/>
                  </a:lnTo>
                  <a:cubicBezTo>
                    <a:pt x="71783" y="56115"/>
                    <a:pt x="70224" y="56400"/>
                    <a:pt x="69450" y="56400"/>
                  </a:cubicBezTo>
                  <a:cubicBezTo>
                    <a:pt x="69343" y="56388"/>
                    <a:pt x="69223" y="56388"/>
                    <a:pt x="69116" y="56377"/>
                  </a:cubicBezTo>
                  <a:cubicBezTo>
                    <a:pt x="69450" y="55198"/>
                    <a:pt x="69485" y="53960"/>
                    <a:pt x="69212" y="52769"/>
                  </a:cubicBezTo>
                  <a:lnTo>
                    <a:pt x="69212" y="52769"/>
                  </a:lnTo>
                  <a:cubicBezTo>
                    <a:pt x="69390" y="54376"/>
                    <a:pt x="68473" y="56198"/>
                    <a:pt x="68473" y="56198"/>
                  </a:cubicBezTo>
                  <a:lnTo>
                    <a:pt x="68295" y="56484"/>
                  </a:lnTo>
                  <a:cubicBezTo>
                    <a:pt x="67688" y="57460"/>
                    <a:pt x="66747" y="57948"/>
                    <a:pt x="65485" y="57948"/>
                  </a:cubicBezTo>
                  <a:cubicBezTo>
                    <a:pt x="64866" y="57936"/>
                    <a:pt x="64247" y="57841"/>
                    <a:pt x="63651" y="57650"/>
                  </a:cubicBezTo>
                  <a:cubicBezTo>
                    <a:pt x="66247" y="55996"/>
                    <a:pt x="65806" y="53007"/>
                    <a:pt x="65806" y="53007"/>
                  </a:cubicBezTo>
                  <a:lnTo>
                    <a:pt x="65806" y="53007"/>
                  </a:lnTo>
                  <a:cubicBezTo>
                    <a:pt x="65247" y="56246"/>
                    <a:pt x="62746" y="57293"/>
                    <a:pt x="62746" y="57293"/>
                  </a:cubicBezTo>
                  <a:lnTo>
                    <a:pt x="62615" y="57317"/>
                  </a:lnTo>
                  <a:cubicBezTo>
                    <a:pt x="62163" y="57389"/>
                    <a:pt x="61699" y="57436"/>
                    <a:pt x="61234" y="57436"/>
                  </a:cubicBezTo>
                  <a:cubicBezTo>
                    <a:pt x="59579" y="57436"/>
                    <a:pt x="58841" y="56817"/>
                    <a:pt x="58520" y="56400"/>
                  </a:cubicBezTo>
                  <a:cubicBezTo>
                    <a:pt x="61306" y="55757"/>
                    <a:pt x="62020" y="52757"/>
                    <a:pt x="62020" y="52757"/>
                  </a:cubicBezTo>
                  <a:lnTo>
                    <a:pt x="62020" y="52757"/>
                  </a:lnTo>
                  <a:cubicBezTo>
                    <a:pt x="61318" y="54305"/>
                    <a:pt x="59901" y="55400"/>
                    <a:pt x="58234" y="55698"/>
                  </a:cubicBezTo>
                  <a:lnTo>
                    <a:pt x="57924" y="55686"/>
                  </a:lnTo>
                  <a:cubicBezTo>
                    <a:pt x="55341" y="55615"/>
                    <a:pt x="55007" y="53805"/>
                    <a:pt x="54995" y="53733"/>
                  </a:cubicBezTo>
                  <a:lnTo>
                    <a:pt x="54948" y="53412"/>
                  </a:lnTo>
                  <a:cubicBezTo>
                    <a:pt x="54638" y="50019"/>
                    <a:pt x="59555" y="48947"/>
                    <a:pt x="59556" y="48947"/>
                  </a:cubicBezTo>
                  <a:lnTo>
                    <a:pt x="59556" y="48947"/>
                  </a:lnTo>
                  <a:cubicBezTo>
                    <a:pt x="54722" y="49447"/>
                    <a:pt x="54114" y="51959"/>
                    <a:pt x="54138" y="53317"/>
                  </a:cubicBezTo>
                  <a:cubicBezTo>
                    <a:pt x="51852" y="52924"/>
                    <a:pt x="51174" y="51519"/>
                    <a:pt x="50983" y="50614"/>
                  </a:cubicBezTo>
                  <a:lnTo>
                    <a:pt x="50983" y="50614"/>
                  </a:lnTo>
                  <a:cubicBezTo>
                    <a:pt x="51392" y="50799"/>
                    <a:pt x="51787" y="50873"/>
                    <a:pt x="52157" y="50873"/>
                  </a:cubicBezTo>
                  <a:cubicBezTo>
                    <a:pt x="53692" y="50873"/>
                    <a:pt x="54805" y="49590"/>
                    <a:pt x="54805" y="49590"/>
                  </a:cubicBezTo>
                  <a:lnTo>
                    <a:pt x="54805" y="49590"/>
                  </a:lnTo>
                  <a:cubicBezTo>
                    <a:pt x="53912" y="50130"/>
                    <a:pt x="53183" y="50310"/>
                    <a:pt x="52608" y="50310"/>
                  </a:cubicBezTo>
                  <a:cubicBezTo>
                    <a:pt x="51458" y="50310"/>
                    <a:pt x="50924" y="49590"/>
                    <a:pt x="50924" y="49590"/>
                  </a:cubicBezTo>
                  <a:lnTo>
                    <a:pt x="48626" y="48054"/>
                  </a:lnTo>
                  <a:cubicBezTo>
                    <a:pt x="48626" y="48054"/>
                    <a:pt x="48347" y="48137"/>
                    <a:pt x="47950" y="48137"/>
                  </a:cubicBezTo>
                  <a:cubicBezTo>
                    <a:pt x="47385" y="48137"/>
                    <a:pt x="46580" y="47968"/>
                    <a:pt x="46006" y="47149"/>
                  </a:cubicBezTo>
                  <a:lnTo>
                    <a:pt x="46006" y="47149"/>
                  </a:lnTo>
                  <a:cubicBezTo>
                    <a:pt x="46006" y="47149"/>
                    <a:pt x="46387" y="48483"/>
                    <a:pt x="47733" y="48983"/>
                  </a:cubicBezTo>
                  <a:cubicBezTo>
                    <a:pt x="46971" y="49590"/>
                    <a:pt x="46018" y="49935"/>
                    <a:pt x="45042" y="49935"/>
                  </a:cubicBezTo>
                  <a:cubicBezTo>
                    <a:pt x="44887" y="49935"/>
                    <a:pt x="44744" y="49923"/>
                    <a:pt x="44589" y="49900"/>
                  </a:cubicBezTo>
                  <a:lnTo>
                    <a:pt x="44268" y="49840"/>
                  </a:lnTo>
                  <a:cubicBezTo>
                    <a:pt x="42839" y="49697"/>
                    <a:pt x="42518" y="48804"/>
                    <a:pt x="42518" y="48804"/>
                  </a:cubicBezTo>
                  <a:lnTo>
                    <a:pt x="42518" y="48804"/>
                  </a:lnTo>
                  <a:cubicBezTo>
                    <a:pt x="42637" y="49840"/>
                    <a:pt x="43339" y="50328"/>
                    <a:pt x="43923" y="50554"/>
                  </a:cubicBezTo>
                  <a:cubicBezTo>
                    <a:pt x="43367" y="51538"/>
                    <a:pt x="42339" y="52139"/>
                    <a:pt x="41221" y="52139"/>
                  </a:cubicBezTo>
                  <a:cubicBezTo>
                    <a:pt x="41189" y="52139"/>
                    <a:pt x="41157" y="52139"/>
                    <a:pt x="41125" y="52138"/>
                  </a:cubicBezTo>
                  <a:cubicBezTo>
                    <a:pt x="41083" y="52141"/>
                    <a:pt x="41043" y="52143"/>
                    <a:pt x="41002" y="52143"/>
                  </a:cubicBezTo>
                  <a:cubicBezTo>
                    <a:pt x="40892" y="52143"/>
                    <a:pt x="40786" y="52132"/>
                    <a:pt x="40672" y="52114"/>
                  </a:cubicBezTo>
                  <a:lnTo>
                    <a:pt x="40470" y="52078"/>
                  </a:lnTo>
                  <a:cubicBezTo>
                    <a:pt x="38874" y="51781"/>
                    <a:pt x="38755" y="51054"/>
                    <a:pt x="38743" y="50995"/>
                  </a:cubicBezTo>
                  <a:lnTo>
                    <a:pt x="38743" y="50995"/>
                  </a:lnTo>
                  <a:cubicBezTo>
                    <a:pt x="38791" y="51685"/>
                    <a:pt x="39184" y="52316"/>
                    <a:pt x="39803" y="52650"/>
                  </a:cubicBezTo>
                  <a:cubicBezTo>
                    <a:pt x="39160" y="53126"/>
                    <a:pt x="38374" y="53388"/>
                    <a:pt x="37577" y="53400"/>
                  </a:cubicBezTo>
                  <a:cubicBezTo>
                    <a:pt x="36898" y="53388"/>
                    <a:pt x="36231" y="53221"/>
                    <a:pt x="35612" y="52924"/>
                  </a:cubicBezTo>
                  <a:cubicBezTo>
                    <a:pt x="37338" y="51971"/>
                    <a:pt x="37255" y="50674"/>
                    <a:pt x="37255" y="50673"/>
                  </a:cubicBezTo>
                  <a:lnTo>
                    <a:pt x="37255" y="50673"/>
                  </a:lnTo>
                  <a:cubicBezTo>
                    <a:pt x="36434" y="52066"/>
                    <a:pt x="34791" y="52412"/>
                    <a:pt x="34791" y="52412"/>
                  </a:cubicBezTo>
                  <a:lnTo>
                    <a:pt x="34588" y="52483"/>
                  </a:lnTo>
                  <a:cubicBezTo>
                    <a:pt x="34160" y="52626"/>
                    <a:pt x="33719" y="52709"/>
                    <a:pt x="33267" y="52709"/>
                  </a:cubicBezTo>
                  <a:cubicBezTo>
                    <a:pt x="31707" y="52709"/>
                    <a:pt x="30659" y="51674"/>
                    <a:pt x="30207" y="51126"/>
                  </a:cubicBezTo>
                  <a:lnTo>
                    <a:pt x="30207" y="51126"/>
                  </a:lnTo>
                  <a:cubicBezTo>
                    <a:pt x="30516" y="51293"/>
                    <a:pt x="30850" y="51424"/>
                    <a:pt x="31183" y="51531"/>
                  </a:cubicBezTo>
                  <a:lnTo>
                    <a:pt x="31254" y="51554"/>
                  </a:lnTo>
                  <a:cubicBezTo>
                    <a:pt x="31659" y="51697"/>
                    <a:pt x="32076" y="51793"/>
                    <a:pt x="32505" y="51816"/>
                  </a:cubicBezTo>
                  <a:cubicBezTo>
                    <a:pt x="32886" y="51816"/>
                    <a:pt x="33243" y="51697"/>
                    <a:pt x="33469" y="51340"/>
                  </a:cubicBezTo>
                  <a:lnTo>
                    <a:pt x="33469" y="51340"/>
                  </a:lnTo>
                  <a:cubicBezTo>
                    <a:pt x="33469" y="51340"/>
                    <a:pt x="33373" y="51425"/>
                    <a:pt x="33102" y="51425"/>
                  </a:cubicBezTo>
                  <a:cubicBezTo>
                    <a:pt x="32622" y="51425"/>
                    <a:pt x="31593" y="51158"/>
                    <a:pt x="29576" y="49673"/>
                  </a:cubicBezTo>
                  <a:cubicBezTo>
                    <a:pt x="28980" y="49221"/>
                    <a:pt x="28647" y="48506"/>
                    <a:pt x="28695" y="47756"/>
                  </a:cubicBezTo>
                  <a:cubicBezTo>
                    <a:pt x="28706" y="47340"/>
                    <a:pt x="28754" y="46923"/>
                    <a:pt x="28837" y="46518"/>
                  </a:cubicBezTo>
                  <a:cubicBezTo>
                    <a:pt x="28837" y="46471"/>
                    <a:pt x="28861" y="46423"/>
                    <a:pt x="28873" y="46363"/>
                  </a:cubicBezTo>
                  <a:cubicBezTo>
                    <a:pt x="29099" y="46566"/>
                    <a:pt x="29361" y="46697"/>
                    <a:pt x="29647" y="46768"/>
                  </a:cubicBezTo>
                  <a:lnTo>
                    <a:pt x="29671" y="46792"/>
                  </a:lnTo>
                  <a:cubicBezTo>
                    <a:pt x="29742" y="47233"/>
                    <a:pt x="29980" y="47625"/>
                    <a:pt x="30326" y="47899"/>
                  </a:cubicBezTo>
                  <a:cubicBezTo>
                    <a:pt x="30933" y="48364"/>
                    <a:pt x="31909" y="48733"/>
                    <a:pt x="32624" y="49007"/>
                  </a:cubicBezTo>
                  <a:cubicBezTo>
                    <a:pt x="33231" y="49233"/>
                    <a:pt x="33874" y="49352"/>
                    <a:pt x="34529" y="49352"/>
                  </a:cubicBezTo>
                  <a:cubicBezTo>
                    <a:pt x="34957" y="49352"/>
                    <a:pt x="35386" y="49292"/>
                    <a:pt x="35791" y="49173"/>
                  </a:cubicBezTo>
                  <a:cubicBezTo>
                    <a:pt x="36291" y="49007"/>
                    <a:pt x="36660" y="48697"/>
                    <a:pt x="36993" y="48411"/>
                  </a:cubicBezTo>
                  <a:cubicBezTo>
                    <a:pt x="37196" y="48221"/>
                    <a:pt x="37422" y="48054"/>
                    <a:pt x="37660" y="47911"/>
                  </a:cubicBezTo>
                  <a:cubicBezTo>
                    <a:pt x="37710" y="47884"/>
                    <a:pt x="37757" y="47870"/>
                    <a:pt x="37812" y="47870"/>
                  </a:cubicBezTo>
                  <a:cubicBezTo>
                    <a:pt x="37900" y="47870"/>
                    <a:pt x="38008" y="47905"/>
                    <a:pt x="38184" y="47971"/>
                  </a:cubicBezTo>
                  <a:cubicBezTo>
                    <a:pt x="38362" y="48030"/>
                    <a:pt x="38541" y="48078"/>
                    <a:pt x="38732" y="48114"/>
                  </a:cubicBezTo>
                  <a:cubicBezTo>
                    <a:pt x="38828" y="48127"/>
                    <a:pt x="38919" y="48133"/>
                    <a:pt x="39006" y="48133"/>
                  </a:cubicBezTo>
                  <a:cubicBezTo>
                    <a:pt x="39548" y="48133"/>
                    <a:pt x="39936" y="47899"/>
                    <a:pt x="40315" y="47673"/>
                  </a:cubicBezTo>
                  <a:cubicBezTo>
                    <a:pt x="40387" y="47625"/>
                    <a:pt x="40458" y="47578"/>
                    <a:pt x="40553" y="47530"/>
                  </a:cubicBezTo>
                  <a:lnTo>
                    <a:pt x="40565" y="47518"/>
                  </a:lnTo>
                  <a:cubicBezTo>
                    <a:pt x="40708" y="47435"/>
                    <a:pt x="40851" y="47363"/>
                    <a:pt x="41018" y="47328"/>
                  </a:cubicBezTo>
                  <a:cubicBezTo>
                    <a:pt x="41137" y="47352"/>
                    <a:pt x="41244" y="47387"/>
                    <a:pt x="41351" y="47459"/>
                  </a:cubicBezTo>
                  <a:cubicBezTo>
                    <a:pt x="41572" y="47602"/>
                    <a:pt x="41834" y="47674"/>
                    <a:pt x="42099" y="47674"/>
                  </a:cubicBezTo>
                  <a:cubicBezTo>
                    <a:pt x="42120" y="47674"/>
                    <a:pt x="42140" y="47674"/>
                    <a:pt x="42161" y="47673"/>
                  </a:cubicBezTo>
                  <a:cubicBezTo>
                    <a:pt x="42899" y="47578"/>
                    <a:pt x="43399" y="46780"/>
                    <a:pt x="43565" y="46328"/>
                  </a:cubicBezTo>
                  <a:lnTo>
                    <a:pt x="43565" y="46328"/>
                  </a:lnTo>
                  <a:cubicBezTo>
                    <a:pt x="43565" y="46328"/>
                    <a:pt x="42470" y="46959"/>
                    <a:pt x="42208" y="46994"/>
                  </a:cubicBezTo>
                  <a:cubicBezTo>
                    <a:pt x="42207" y="46995"/>
                    <a:pt x="42205" y="46995"/>
                    <a:pt x="42203" y="46995"/>
                  </a:cubicBezTo>
                  <a:cubicBezTo>
                    <a:pt x="42134" y="46995"/>
                    <a:pt x="41848" y="46767"/>
                    <a:pt x="41732" y="46709"/>
                  </a:cubicBezTo>
                  <a:cubicBezTo>
                    <a:pt x="41494" y="46566"/>
                    <a:pt x="41232" y="46494"/>
                    <a:pt x="40958" y="46494"/>
                  </a:cubicBezTo>
                  <a:cubicBezTo>
                    <a:pt x="40672" y="46530"/>
                    <a:pt x="40398" y="46637"/>
                    <a:pt x="40160" y="46792"/>
                  </a:cubicBezTo>
                  <a:lnTo>
                    <a:pt x="40136" y="46804"/>
                  </a:lnTo>
                  <a:cubicBezTo>
                    <a:pt x="40053" y="46852"/>
                    <a:pt x="39970" y="46899"/>
                    <a:pt x="39886" y="46947"/>
                  </a:cubicBezTo>
                  <a:cubicBezTo>
                    <a:pt x="39552" y="47145"/>
                    <a:pt x="39309" y="47289"/>
                    <a:pt x="38990" y="47289"/>
                  </a:cubicBezTo>
                  <a:cubicBezTo>
                    <a:pt x="38945" y="47289"/>
                    <a:pt x="38899" y="47286"/>
                    <a:pt x="38851" y="47280"/>
                  </a:cubicBezTo>
                  <a:cubicBezTo>
                    <a:pt x="38720" y="47256"/>
                    <a:pt x="38589" y="47221"/>
                    <a:pt x="38470" y="47173"/>
                  </a:cubicBezTo>
                  <a:cubicBezTo>
                    <a:pt x="38286" y="47109"/>
                    <a:pt x="38064" y="47029"/>
                    <a:pt x="37817" y="47029"/>
                  </a:cubicBezTo>
                  <a:cubicBezTo>
                    <a:pt x="37648" y="47029"/>
                    <a:pt x="37468" y="47067"/>
                    <a:pt x="37279" y="47173"/>
                  </a:cubicBezTo>
                  <a:cubicBezTo>
                    <a:pt x="36981" y="47340"/>
                    <a:pt x="36707" y="47542"/>
                    <a:pt x="36457" y="47768"/>
                  </a:cubicBezTo>
                  <a:cubicBezTo>
                    <a:pt x="36160" y="48030"/>
                    <a:pt x="35886" y="48268"/>
                    <a:pt x="35541" y="48364"/>
                  </a:cubicBezTo>
                  <a:cubicBezTo>
                    <a:pt x="35250" y="48460"/>
                    <a:pt x="34903" y="48508"/>
                    <a:pt x="34536" y="48508"/>
                  </a:cubicBezTo>
                  <a:cubicBezTo>
                    <a:pt x="34000" y="48508"/>
                    <a:pt x="33423" y="48407"/>
                    <a:pt x="32921" y="48209"/>
                  </a:cubicBezTo>
                  <a:cubicBezTo>
                    <a:pt x="32290" y="47971"/>
                    <a:pt x="31350" y="47614"/>
                    <a:pt x="30838" y="47221"/>
                  </a:cubicBezTo>
                  <a:cubicBezTo>
                    <a:pt x="30754" y="47161"/>
                    <a:pt x="30683" y="47078"/>
                    <a:pt x="30623" y="46982"/>
                  </a:cubicBezTo>
                  <a:lnTo>
                    <a:pt x="30623" y="46982"/>
                  </a:lnTo>
                  <a:cubicBezTo>
                    <a:pt x="30725" y="46988"/>
                    <a:pt x="30823" y="46991"/>
                    <a:pt x="30920" y="46991"/>
                  </a:cubicBezTo>
                  <a:cubicBezTo>
                    <a:pt x="31016" y="46991"/>
                    <a:pt x="31112" y="46988"/>
                    <a:pt x="31207" y="46982"/>
                  </a:cubicBezTo>
                  <a:lnTo>
                    <a:pt x="31302" y="46982"/>
                  </a:lnTo>
                  <a:cubicBezTo>
                    <a:pt x="32147" y="46911"/>
                    <a:pt x="33124" y="46590"/>
                    <a:pt x="33648" y="45494"/>
                  </a:cubicBezTo>
                  <a:lnTo>
                    <a:pt x="33648" y="45494"/>
                  </a:lnTo>
                  <a:cubicBezTo>
                    <a:pt x="32933" y="45899"/>
                    <a:pt x="32124" y="46125"/>
                    <a:pt x="31302" y="46149"/>
                  </a:cubicBezTo>
                  <a:cubicBezTo>
                    <a:pt x="31004" y="46149"/>
                    <a:pt x="30742" y="46149"/>
                    <a:pt x="30492" y="46125"/>
                  </a:cubicBezTo>
                  <a:lnTo>
                    <a:pt x="30409" y="46125"/>
                  </a:lnTo>
                  <a:lnTo>
                    <a:pt x="30230" y="46101"/>
                  </a:lnTo>
                  <a:cubicBezTo>
                    <a:pt x="30171" y="46030"/>
                    <a:pt x="30076" y="45982"/>
                    <a:pt x="29980" y="45970"/>
                  </a:cubicBezTo>
                  <a:cubicBezTo>
                    <a:pt x="29588" y="45923"/>
                    <a:pt x="29254" y="45661"/>
                    <a:pt x="29111" y="45304"/>
                  </a:cubicBezTo>
                  <a:cubicBezTo>
                    <a:pt x="28921" y="44887"/>
                    <a:pt x="28957" y="44411"/>
                    <a:pt x="29207" y="44042"/>
                  </a:cubicBezTo>
                  <a:cubicBezTo>
                    <a:pt x="29207" y="44042"/>
                    <a:pt x="30131" y="42493"/>
                    <a:pt x="31320" y="42493"/>
                  </a:cubicBezTo>
                  <a:cubicBezTo>
                    <a:pt x="31338" y="42493"/>
                    <a:pt x="31356" y="42493"/>
                    <a:pt x="31373" y="42494"/>
                  </a:cubicBezTo>
                  <a:cubicBezTo>
                    <a:pt x="31373" y="42494"/>
                    <a:pt x="31069" y="42347"/>
                    <a:pt x="30612" y="42347"/>
                  </a:cubicBezTo>
                  <a:cubicBezTo>
                    <a:pt x="30054" y="42347"/>
                    <a:pt x="29268" y="42566"/>
                    <a:pt x="28528" y="43542"/>
                  </a:cubicBezTo>
                  <a:cubicBezTo>
                    <a:pt x="28159" y="44077"/>
                    <a:pt x="28052" y="44768"/>
                    <a:pt x="28254" y="45387"/>
                  </a:cubicBezTo>
                  <a:cubicBezTo>
                    <a:pt x="28056" y="45522"/>
                    <a:pt x="27831" y="45594"/>
                    <a:pt x="27595" y="45594"/>
                  </a:cubicBezTo>
                  <a:cubicBezTo>
                    <a:pt x="27561" y="45594"/>
                    <a:pt x="27527" y="45592"/>
                    <a:pt x="27492" y="45589"/>
                  </a:cubicBezTo>
                  <a:cubicBezTo>
                    <a:pt x="26694" y="45566"/>
                    <a:pt x="25801" y="44923"/>
                    <a:pt x="25230" y="44423"/>
                  </a:cubicBezTo>
                  <a:cubicBezTo>
                    <a:pt x="24230" y="43542"/>
                    <a:pt x="24515" y="41637"/>
                    <a:pt x="24515" y="41637"/>
                  </a:cubicBezTo>
                  <a:lnTo>
                    <a:pt x="24515" y="41637"/>
                  </a:lnTo>
                  <a:cubicBezTo>
                    <a:pt x="24158" y="41922"/>
                    <a:pt x="23932" y="42339"/>
                    <a:pt x="23908" y="42791"/>
                  </a:cubicBezTo>
                  <a:cubicBezTo>
                    <a:pt x="23837" y="43542"/>
                    <a:pt x="24146" y="44470"/>
                    <a:pt x="24611" y="44982"/>
                  </a:cubicBezTo>
                  <a:cubicBezTo>
                    <a:pt x="25230" y="45661"/>
                    <a:pt x="26385" y="46399"/>
                    <a:pt x="27456" y="46435"/>
                  </a:cubicBezTo>
                  <a:cubicBezTo>
                    <a:pt x="27488" y="46437"/>
                    <a:pt x="27520" y="46438"/>
                    <a:pt x="27552" y="46438"/>
                  </a:cubicBezTo>
                  <a:cubicBezTo>
                    <a:pt x="27702" y="46438"/>
                    <a:pt x="27857" y="46417"/>
                    <a:pt x="28004" y="46387"/>
                  </a:cubicBezTo>
                  <a:lnTo>
                    <a:pt x="28004" y="46387"/>
                  </a:lnTo>
                  <a:cubicBezTo>
                    <a:pt x="27921" y="46828"/>
                    <a:pt x="27873" y="47280"/>
                    <a:pt x="27849" y="47733"/>
                  </a:cubicBezTo>
                  <a:cubicBezTo>
                    <a:pt x="27837" y="48721"/>
                    <a:pt x="28266" y="49661"/>
                    <a:pt x="29016" y="50292"/>
                  </a:cubicBezTo>
                  <a:cubicBezTo>
                    <a:pt x="29123" y="50388"/>
                    <a:pt x="29230" y="50483"/>
                    <a:pt x="29338" y="50566"/>
                  </a:cubicBezTo>
                  <a:cubicBezTo>
                    <a:pt x="26301" y="50233"/>
                    <a:pt x="26099" y="48090"/>
                    <a:pt x="26087" y="47995"/>
                  </a:cubicBezTo>
                  <a:lnTo>
                    <a:pt x="26075" y="47768"/>
                  </a:lnTo>
                  <a:lnTo>
                    <a:pt x="25873" y="47661"/>
                  </a:lnTo>
                  <a:cubicBezTo>
                    <a:pt x="23039" y="46090"/>
                    <a:pt x="22944" y="43673"/>
                    <a:pt x="22944" y="43375"/>
                  </a:cubicBezTo>
                  <a:cubicBezTo>
                    <a:pt x="22944" y="42911"/>
                    <a:pt x="22884" y="42458"/>
                    <a:pt x="22777" y="42018"/>
                  </a:cubicBezTo>
                  <a:cubicBezTo>
                    <a:pt x="22706" y="41696"/>
                    <a:pt x="22658" y="41375"/>
                    <a:pt x="22634" y="41053"/>
                  </a:cubicBezTo>
                  <a:cubicBezTo>
                    <a:pt x="22610" y="40625"/>
                    <a:pt x="22587" y="40125"/>
                    <a:pt x="22789" y="39827"/>
                  </a:cubicBezTo>
                  <a:cubicBezTo>
                    <a:pt x="22896" y="39684"/>
                    <a:pt x="23051" y="39636"/>
                    <a:pt x="23325" y="39553"/>
                  </a:cubicBezTo>
                  <a:cubicBezTo>
                    <a:pt x="23492" y="39505"/>
                    <a:pt x="23658" y="39446"/>
                    <a:pt x="23813" y="39374"/>
                  </a:cubicBezTo>
                  <a:cubicBezTo>
                    <a:pt x="24670" y="38958"/>
                    <a:pt x="24754" y="38172"/>
                    <a:pt x="24813" y="37553"/>
                  </a:cubicBezTo>
                  <a:cubicBezTo>
                    <a:pt x="24861" y="37124"/>
                    <a:pt x="24896" y="36755"/>
                    <a:pt x="25147" y="36505"/>
                  </a:cubicBezTo>
                  <a:cubicBezTo>
                    <a:pt x="25266" y="36410"/>
                    <a:pt x="25397" y="36315"/>
                    <a:pt x="25528" y="36243"/>
                  </a:cubicBezTo>
                  <a:cubicBezTo>
                    <a:pt x="25825" y="36088"/>
                    <a:pt x="26075" y="35874"/>
                    <a:pt x="26266" y="35612"/>
                  </a:cubicBezTo>
                  <a:cubicBezTo>
                    <a:pt x="26385" y="35410"/>
                    <a:pt x="26468" y="35183"/>
                    <a:pt x="26528" y="34957"/>
                  </a:cubicBezTo>
                  <a:cubicBezTo>
                    <a:pt x="26551" y="34814"/>
                    <a:pt x="26599" y="34683"/>
                    <a:pt x="26671" y="34552"/>
                  </a:cubicBezTo>
                  <a:cubicBezTo>
                    <a:pt x="27052" y="33898"/>
                    <a:pt x="27611" y="33814"/>
                    <a:pt x="28385" y="33695"/>
                  </a:cubicBezTo>
                  <a:cubicBezTo>
                    <a:pt x="28635" y="33659"/>
                    <a:pt x="28897" y="33624"/>
                    <a:pt x="29171" y="33552"/>
                  </a:cubicBezTo>
                  <a:cubicBezTo>
                    <a:pt x="29516" y="33481"/>
                    <a:pt x="29861" y="33421"/>
                    <a:pt x="30207" y="33386"/>
                  </a:cubicBezTo>
                  <a:cubicBezTo>
                    <a:pt x="30766" y="33338"/>
                    <a:pt x="31314" y="33231"/>
                    <a:pt x="31850" y="33052"/>
                  </a:cubicBezTo>
                  <a:cubicBezTo>
                    <a:pt x="33017" y="32588"/>
                    <a:pt x="34219" y="31076"/>
                    <a:pt x="34541" y="29742"/>
                  </a:cubicBezTo>
                  <a:cubicBezTo>
                    <a:pt x="35350" y="29647"/>
                    <a:pt x="36148" y="29421"/>
                    <a:pt x="36886" y="29064"/>
                  </a:cubicBezTo>
                  <a:lnTo>
                    <a:pt x="36946" y="29040"/>
                  </a:lnTo>
                  <a:lnTo>
                    <a:pt x="36958" y="29040"/>
                  </a:lnTo>
                  <a:cubicBezTo>
                    <a:pt x="37029" y="29016"/>
                    <a:pt x="37112" y="29004"/>
                    <a:pt x="37196" y="28992"/>
                  </a:cubicBezTo>
                  <a:close/>
                  <a:moveTo>
                    <a:pt x="49435" y="1"/>
                  </a:moveTo>
                  <a:cubicBezTo>
                    <a:pt x="48852" y="12"/>
                    <a:pt x="48292" y="239"/>
                    <a:pt x="47852" y="620"/>
                  </a:cubicBezTo>
                  <a:cubicBezTo>
                    <a:pt x="47054" y="273"/>
                    <a:pt x="46190" y="83"/>
                    <a:pt x="45323" y="83"/>
                  </a:cubicBezTo>
                  <a:cubicBezTo>
                    <a:pt x="45297" y="83"/>
                    <a:pt x="45271" y="84"/>
                    <a:pt x="45244" y="84"/>
                  </a:cubicBezTo>
                  <a:cubicBezTo>
                    <a:pt x="43923" y="96"/>
                    <a:pt x="42625" y="453"/>
                    <a:pt x="41470" y="1096"/>
                  </a:cubicBezTo>
                  <a:cubicBezTo>
                    <a:pt x="41101" y="727"/>
                    <a:pt x="40303" y="203"/>
                    <a:pt x="38648" y="203"/>
                  </a:cubicBezTo>
                  <a:cubicBezTo>
                    <a:pt x="37553" y="227"/>
                    <a:pt x="36481" y="382"/>
                    <a:pt x="35434" y="679"/>
                  </a:cubicBezTo>
                  <a:cubicBezTo>
                    <a:pt x="34998" y="501"/>
                    <a:pt x="34531" y="416"/>
                    <a:pt x="34053" y="416"/>
                  </a:cubicBezTo>
                  <a:cubicBezTo>
                    <a:pt x="34021" y="416"/>
                    <a:pt x="33989" y="417"/>
                    <a:pt x="33957" y="417"/>
                  </a:cubicBezTo>
                  <a:cubicBezTo>
                    <a:pt x="32957" y="417"/>
                    <a:pt x="31350" y="727"/>
                    <a:pt x="29314" y="2215"/>
                  </a:cubicBezTo>
                  <a:cubicBezTo>
                    <a:pt x="28671" y="2132"/>
                    <a:pt x="28028" y="2084"/>
                    <a:pt x="27373" y="2084"/>
                  </a:cubicBezTo>
                  <a:cubicBezTo>
                    <a:pt x="25170" y="2084"/>
                    <a:pt x="21229" y="2596"/>
                    <a:pt x="19360" y="5930"/>
                  </a:cubicBezTo>
                  <a:cubicBezTo>
                    <a:pt x="17860" y="6120"/>
                    <a:pt x="16395" y="6489"/>
                    <a:pt x="14979" y="7025"/>
                  </a:cubicBezTo>
                  <a:cubicBezTo>
                    <a:pt x="11978" y="8216"/>
                    <a:pt x="10168" y="10073"/>
                    <a:pt x="9716" y="12407"/>
                  </a:cubicBezTo>
                  <a:cubicBezTo>
                    <a:pt x="8656" y="12550"/>
                    <a:pt x="7109" y="13181"/>
                    <a:pt x="6870" y="14848"/>
                  </a:cubicBezTo>
                  <a:cubicBezTo>
                    <a:pt x="5775" y="15157"/>
                    <a:pt x="4144" y="16157"/>
                    <a:pt x="4049" y="18277"/>
                  </a:cubicBezTo>
                  <a:cubicBezTo>
                    <a:pt x="3453" y="18669"/>
                    <a:pt x="2013" y="19967"/>
                    <a:pt x="2584" y="22706"/>
                  </a:cubicBezTo>
                  <a:cubicBezTo>
                    <a:pt x="2596" y="22801"/>
                    <a:pt x="2620" y="22884"/>
                    <a:pt x="2644" y="22980"/>
                  </a:cubicBezTo>
                  <a:cubicBezTo>
                    <a:pt x="2298" y="23599"/>
                    <a:pt x="1120" y="25944"/>
                    <a:pt x="1382" y="28171"/>
                  </a:cubicBezTo>
                  <a:cubicBezTo>
                    <a:pt x="1132" y="28849"/>
                    <a:pt x="1" y="32302"/>
                    <a:pt x="2608" y="35398"/>
                  </a:cubicBezTo>
                  <a:cubicBezTo>
                    <a:pt x="2834" y="36826"/>
                    <a:pt x="3370" y="38184"/>
                    <a:pt x="4180" y="39374"/>
                  </a:cubicBezTo>
                  <a:cubicBezTo>
                    <a:pt x="5454" y="41244"/>
                    <a:pt x="7990" y="43470"/>
                    <a:pt x="12871" y="43482"/>
                  </a:cubicBezTo>
                  <a:cubicBezTo>
                    <a:pt x="13228" y="43887"/>
                    <a:pt x="14276" y="44816"/>
                    <a:pt x="16360" y="44816"/>
                  </a:cubicBezTo>
                  <a:cubicBezTo>
                    <a:pt x="17467" y="44792"/>
                    <a:pt x="18550" y="44589"/>
                    <a:pt x="19586" y="44196"/>
                  </a:cubicBezTo>
                  <a:cubicBezTo>
                    <a:pt x="19932" y="44363"/>
                    <a:pt x="20301" y="44446"/>
                    <a:pt x="20670" y="44446"/>
                  </a:cubicBezTo>
                  <a:cubicBezTo>
                    <a:pt x="21206" y="44435"/>
                    <a:pt x="21718" y="44292"/>
                    <a:pt x="22182" y="44042"/>
                  </a:cubicBezTo>
                  <a:cubicBezTo>
                    <a:pt x="22360" y="45054"/>
                    <a:pt x="23003" y="46923"/>
                    <a:pt x="25301" y="48268"/>
                  </a:cubicBezTo>
                  <a:cubicBezTo>
                    <a:pt x="25456" y="48983"/>
                    <a:pt x="26147" y="51090"/>
                    <a:pt x="29373" y="51400"/>
                  </a:cubicBezTo>
                  <a:cubicBezTo>
                    <a:pt x="29766" y="51947"/>
                    <a:pt x="31076" y="53543"/>
                    <a:pt x="33278" y="53543"/>
                  </a:cubicBezTo>
                  <a:cubicBezTo>
                    <a:pt x="33743" y="53531"/>
                    <a:pt x="34207" y="53471"/>
                    <a:pt x="34660" y="53329"/>
                  </a:cubicBezTo>
                  <a:cubicBezTo>
                    <a:pt x="35529" y="53888"/>
                    <a:pt x="36541" y="54198"/>
                    <a:pt x="37589" y="54221"/>
                  </a:cubicBezTo>
                  <a:cubicBezTo>
                    <a:pt x="38743" y="54221"/>
                    <a:pt x="39803" y="53805"/>
                    <a:pt x="40744" y="52971"/>
                  </a:cubicBezTo>
                  <a:cubicBezTo>
                    <a:pt x="40839" y="52983"/>
                    <a:pt x="40970" y="52995"/>
                    <a:pt x="41125" y="52995"/>
                  </a:cubicBezTo>
                  <a:cubicBezTo>
                    <a:pt x="41145" y="52995"/>
                    <a:pt x="41166" y="52996"/>
                    <a:pt x="41187" y="52996"/>
                  </a:cubicBezTo>
                  <a:cubicBezTo>
                    <a:pt x="42711" y="52996"/>
                    <a:pt x="44110" y="52131"/>
                    <a:pt x="44780" y="50757"/>
                  </a:cubicBezTo>
                  <a:lnTo>
                    <a:pt x="45042" y="50757"/>
                  </a:lnTo>
                  <a:cubicBezTo>
                    <a:pt x="46459" y="50757"/>
                    <a:pt x="47804" y="50185"/>
                    <a:pt x="48769" y="49149"/>
                  </a:cubicBezTo>
                  <a:lnTo>
                    <a:pt x="50078" y="50019"/>
                  </a:lnTo>
                  <a:cubicBezTo>
                    <a:pt x="50114" y="50888"/>
                    <a:pt x="50531" y="53674"/>
                    <a:pt x="54257" y="54174"/>
                  </a:cubicBezTo>
                  <a:cubicBezTo>
                    <a:pt x="54484" y="54841"/>
                    <a:pt x="55257" y="56341"/>
                    <a:pt x="57627" y="56507"/>
                  </a:cubicBezTo>
                  <a:cubicBezTo>
                    <a:pt x="57913" y="57079"/>
                    <a:pt x="58794" y="58270"/>
                    <a:pt x="61246" y="58270"/>
                  </a:cubicBezTo>
                  <a:cubicBezTo>
                    <a:pt x="61711" y="58270"/>
                    <a:pt x="62163" y="58234"/>
                    <a:pt x="62627" y="58162"/>
                  </a:cubicBezTo>
                  <a:cubicBezTo>
                    <a:pt x="63532" y="58543"/>
                    <a:pt x="64509" y="58758"/>
                    <a:pt x="65485" y="58782"/>
                  </a:cubicBezTo>
                  <a:cubicBezTo>
                    <a:pt x="66926" y="58782"/>
                    <a:pt x="68069" y="58222"/>
                    <a:pt x="68842" y="57174"/>
                  </a:cubicBezTo>
                  <a:cubicBezTo>
                    <a:pt x="69045" y="57210"/>
                    <a:pt x="69247" y="57222"/>
                    <a:pt x="69450" y="57222"/>
                  </a:cubicBezTo>
                  <a:cubicBezTo>
                    <a:pt x="70569" y="57222"/>
                    <a:pt x="72283" y="56793"/>
                    <a:pt x="74200" y="54733"/>
                  </a:cubicBezTo>
                  <a:cubicBezTo>
                    <a:pt x="75879" y="53781"/>
                    <a:pt x="77391" y="52555"/>
                    <a:pt x="78665" y="51102"/>
                  </a:cubicBezTo>
                  <a:cubicBezTo>
                    <a:pt x="81189" y="48209"/>
                    <a:pt x="82130" y="44899"/>
                    <a:pt x="81415" y="41494"/>
                  </a:cubicBezTo>
                  <a:lnTo>
                    <a:pt x="81415" y="41494"/>
                  </a:lnTo>
                  <a:cubicBezTo>
                    <a:pt x="82130" y="41839"/>
                    <a:pt x="83225" y="42244"/>
                    <a:pt x="84356" y="42244"/>
                  </a:cubicBezTo>
                  <a:cubicBezTo>
                    <a:pt x="85976" y="42244"/>
                    <a:pt x="88023" y="41422"/>
                    <a:pt x="88654" y="37529"/>
                  </a:cubicBezTo>
                  <a:cubicBezTo>
                    <a:pt x="89321" y="37100"/>
                    <a:pt x="91286" y="35302"/>
                    <a:pt x="90464" y="29802"/>
                  </a:cubicBezTo>
                  <a:cubicBezTo>
                    <a:pt x="90417" y="29528"/>
                    <a:pt x="89452" y="23337"/>
                    <a:pt x="84225" y="20884"/>
                  </a:cubicBezTo>
                  <a:cubicBezTo>
                    <a:pt x="84142" y="19836"/>
                    <a:pt x="83582" y="16026"/>
                    <a:pt x="80272" y="14955"/>
                  </a:cubicBezTo>
                  <a:cubicBezTo>
                    <a:pt x="80058" y="13812"/>
                    <a:pt x="79177" y="12038"/>
                    <a:pt x="77070" y="12038"/>
                  </a:cubicBezTo>
                  <a:lnTo>
                    <a:pt x="77058" y="12038"/>
                  </a:lnTo>
                  <a:cubicBezTo>
                    <a:pt x="76712" y="11002"/>
                    <a:pt x="75403" y="7906"/>
                    <a:pt x="71819" y="7144"/>
                  </a:cubicBezTo>
                  <a:cubicBezTo>
                    <a:pt x="71509" y="6632"/>
                    <a:pt x="70509" y="5180"/>
                    <a:pt x="69069" y="5180"/>
                  </a:cubicBezTo>
                  <a:cubicBezTo>
                    <a:pt x="68973" y="5180"/>
                    <a:pt x="68866" y="5180"/>
                    <a:pt x="68771" y="5204"/>
                  </a:cubicBezTo>
                  <a:cubicBezTo>
                    <a:pt x="67985" y="4513"/>
                    <a:pt x="64520" y="1703"/>
                    <a:pt x="60568" y="1703"/>
                  </a:cubicBezTo>
                  <a:cubicBezTo>
                    <a:pt x="60020" y="1703"/>
                    <a:pt x="59460" y="1763"/>
                    <a:pt x="58925" y="1870"/>
                  </a:cubicBezTo>
                  <a:cubicBezTo>
                    <a:pt x="57329" y="810"/>
                    <a:pt x="55448" y="227"/>
                    <a:pt x="53519" y="203"/>
                  </a:cubicBezTo>
                  <a:cubicBezTo>
                    <a:pt x="52662" y="203"/>
                    <a:pt x="51817" y="322"/>
                    <a:pt x="51007" y="572"/>
                  </a:cubicBezTo>
                  <a:cubicBezTo>
                    <a:pt x="50554" y="215"/>
                    <a:pt x="50007" y="24"/>
                    <a:pt x="49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8;p41">
              <a:extLst>
                <a:ext uri="{FF2B5EF4-FFF2-40B4-BE49-F238E27FC236}">
                  <a16:creationId xmlns:a16="http://schemas.microsoft.com/office/drawing/2014/main" id="{93FE314C-364C-411E-9A2D-4AD5C62D3C1F}"/>
                </a:ext>
              </a:extLst>
            </p:cNvPr>
            <p:cNvSpPr/>
            <p:nvPr/>
          </p:nvSpPr>
          <p:spPr>
            <a:xfrm>
              <a:off x="2371125" y="1884025"/>
              <a:ext cx="115375" cy="73800"/>
            </a:xfrm>
            <a:custGeom>
              <a:avLst/>
              <a:gdLst/>
              <a:ahLst/>
              <a:cxnLst/>
              <a:rect l="l" t="t" r="r" b="b"/>
              <a:pathLst>
                <a:path w="4615" h="2952" extrusionOk="0">
                  <a:moveTo>
                    <a:pt x="1124" y="0"/>
                  </a:moveTo>
                  <a:cubicBezTo>
                    <a:pt x="811" y="0"/>
                    <a:pt x="437" y="150"/>
                    <a:pt x="0" y="559"/>
                  </a:cubicBezTo>
                  <a:cubicBezTo>
                    <a:pt x="0" y="559"/>
                    <a:pt x="320" y="424"/>
                    <a:pt x="727" y="424"/>
                  </a:cubicBezTo>
                  <a:cubicBezTo>
                    <a:pt x="1257" y="424"/>
                    <a:pt x="1934" y="652"/>
                    <a:pt x="2250" y="1702"/>
                  </a:cubicBezTo>
                  <a:cubicBezTo>
                    <a:pt x="2250" y="1702"/>
                    <a:pt x="2565" y="1571"/>
                    <a:pt x="2972" y="1571"/>
                  </a:cubicBezTo>
                  <a:cubicBezTo>
                    <a:pt x="3526" y="1571"/>
                    <a:pt x="4253" y="1813"/>
                    <a:pt x="4596" y="2952"/>
                  </a:cubicBezTo>
                  <a:cubicBezTo>
                    <a:pt x="4596" y="2952"/>
                    <a:pt x="4614" y="998"/>
                    <a:pt x="3154" y="998"/>
                  </a:cubicBezTo>
                  <a:cubicBezTo>
                    <a:pt x="2935" y="998"/>
                    <a:pt x="2683" y="1041"/>
                    <a:pt x="2393" y="1142"/>
                  </a:cubicBezTo>
                  <a:cubicBezTo>
                    <a:pt x="2393" y="1142"/>
                    <a:pt x="1989"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9;p41">
              <a:extLst>
                <a:ext uri="{FF2B5EF4-FFF2-40B4-BE49-F238E27FC236}">
                  <a16:creationId xmlns:a16="http://schemas.microsoft.com/office/drawing/2014/main" id="{171C066D-631E-4D7C-914E-F7B9C7636D53}"/>
                </a:ext>
              </a:extLst>
            </p:cNvPr>
            <p:cNvSpPr/>
            <p:nvPr/>
          </p:nvSpPr>
          <p:spPr>
            <a:xfrm>
              <a:off x="1907375" y="2134025"/>
              <a:ext cx="100025" cy="47975"/>
            </a:xfrm>
            <a:custGeom>
              <a:avLst/>
              <a:gdLst/>
              <a:ahLst/>
              <a:cxnLst/>
              <a:rect l="l" t="t" r="r" b="b"/>
              <a:pathLst>
                <a:path w="4001" h="1919" extrusionOk="0">
                  <a:moveTo>
                    <a:pt x="4001" y="0"/>
                  </a:moveTo>
                  <a:cubicBezTo>
                    <a:pt x="4001" y="1"/>
                    <a:pt x="2842" y="1561"/>
                    <a:pt x="822" y="1561"/>
                  </a:cubicBezTo>
                  <a:cubicBezTo>
                    <a:pt x="562" y="1561"/>
                    <a:pt x="288" y="1535"/>
                    <a:pt x="0" y="1477"/>
                  </a:cubicBezTo>
                  <a:lnTo>
                    <a:pt x="0" y="1477"/>
                  </a:lnTo>
                  <a:cubicBezTo>
                    <a:pt x="0" y="1477"/>
                    <a:pt x="723" y="1918"/>
                    <a:pt x="1597" y="1918"/>
                  </a:cubicBezTo>
                  <a:cubicBezTo>
                    <a:pt x="2422" y="1918"/>
                    <a:pt x="3383" y="1526"/>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40;p41">
              <a:extLst>
                <a:ext uri="{FF2B5EF4-FFF2-40B4-BE49-F238E27FC236}">
                  <a16:creationId xmlns:a16="http://schemas.microsoft.com/office/drawing/2014/main" id="{84A23C6D-39C8-4F73-BF12-CE668C92E06F}"/>
                </a:ext>
              </a:extLst>
            </p:cNvPr>
            <p:cNvSpPr/>
            <p:nvPr/>
          </p:nvSpPr>
          <p:spPr>
            <a:xfrm>
              <a:off x="1971375" y="2284050"/>
              <a:ext cx="801900" cy="427750"/>
            </a:xfrm>
            <a:custGeom>
              <a:avLst/>
              <a:gdLst/>
              <a:ahLst/>
              <a:cxnLst/>
              <a:rect l="l" t="t" r="r" b="b"/>
              <a:pathLst>
                <a:path w="32076" h="17110" extrusionOk="0">
                  <a:moveTo>
                    <a:pt x="31040" y="0"/>
                  </a:moveTo>
                  <a:cubicBezTo>
                    <a:pt x="30873" y="369"/>
                    <a:pt x="30944" y="810"/>
                    <a:pt x="31004" y="1191"/>
                  </a:cubicBezTo>
                  <a:cubicBezTo>
                    <a:pt x="31028" y="1334"/>
                    <a:pt x="31052" y="1453"/>
                    <a:pt x="31052" y="1560"/>
                  </a:cubicBezTo>
                  <a:lnTo>
                    <a:pt x="31052" y="1596"/>
                  </a:lnTo>
                  <a:cubicBezTo>
                    <a:pt x="31099" y="2036"/>
                    <a:pt x="31099" y="2489"/>
                    <a:pt x="31052" y="2941"/>
                  </a:cubicBezTo>
                  <a:cubicBezTo>
                    <a:pt x="30980" y="3548"/>
                    <a:pt x="30480" y="3715"/>
                    <a:pt x="29694" y="3941"/>
                  </a:cubicBezTo>
                  <a:cubicBezTo>
                    <a:pt x="29540" y="3989"/>
                    <a:pt x="29397" y="4024"/>
                    <a:pt x="29254" y="4072"/>
                  </a:cubicBezTo>
                  <a:cubicBezTo>
                    <a:pt x="27837" y="4536"/>
                    <a:pt x="26765" y="5287"/>
                    <a:pt x="26122" y="6227"/>
                  </a:cubicBezTo>
                  <a:cubicBezTo>
                    <a:pt x="25884" y="5608"/>
                    <a:pt x="25384" y="5394"/>
                    <a:pt x="25110" y="5036"/>
                  </a:cubicBezTo>
                  <a:cubicBezTo>
                    <a:pt x="24794" y="4626"/>
                    <a:pt x="24276" y="4491"/>
                    <a:pt x="23732" y="4491"/>
                  </a:cubicBezTo>
                  <a:cubicBezTo>
                    <a:pt x="22699" y="4491"/>
                    <a:pt x="21574" y="4977"/>
                    <a:pt x="21574" y="4977"/>
                  </a:cubicBezTo>
                  <a:cubicBezTo>
                    <a:pt x="21812" y="5263"/>
                    <a:pt x="24015" y="5013"/>
                    <a:pt x="24622" y="5727"/>
                  </a:cubicBezTo>
                  <a:cubicBezTo>
                    <a:pt x="24884" y="6037"/>
                    <a:pt x="25218" y="6144"/>
                    <a:pt x="25360" y="6549"/>
                  </a:cubicBezTo>
                  <a:cubicBezTo>
                    <a:pt x="25468" y="6822"/>
                    <a:pt x="25539" y="7108"/>
                    <a:pt x="25587" y="7394"/>
                  </a:cubicBezTo>
                  <a:cubicBezTo>
                    <a:pt x="25551" y="7537"/>
                    <a:pt x="25515" y="7680"/>
                    <a:pt x="25491" y="7834"/>
                  </a:cubicBezTo>
                  <a:cubicBezTo>
                    <a:pt x="24991" y="7906"/>
                    <a:pt x="24491" y="8013"/>
                    <a:pt x="24027" y="8073"/>
                  </a:cubicBezTo>
                  <a:lnTo>
                    <a:pt x="23682" y="8120"/>
                  </a:lnTo>
                  <a:cubicBezTo>
                    <a:pt x="23039" y="8192"/>
                    <a:pt x="22360" y="8251"/>
                    <a:pt x="21717" y="8311"/>
                  </a:cubicBezTo>
                  <a:cubicBezTo>
                    <a:pt x="20955" y="8382"/>
                    <a:pt x="20181" y="8454"/>
                    <a:pt x="19419" y="8561"/>
                  </a:cubicBezTo>
                  <a:lnTo>
                    <a:pt x="19336" y="8573"/>
                  </a:lnTo>
                  <a:lnTo>
                    <a:pt x="19253" y="8585"/>
                  </a:lnTo>
                  <a:cubicBezTo>
                    <a:pt x="18967" y="8624"/>
                    <a:pt x="18700" y="8642"/>
                    <a:pt x="18451" y="8642"/>
                  </a:cubicBezTo>
                  <a:cubicBezTo>
                    <a:pt x="15361" y="8642"/>
                    <a:pt x="15014" y="5858"/>
                    <a:pt x="15014" y="5858"/>
                  </a:cubicBezTo>
                  <a:lnTo>
                    <a:pt x="15014" y="5727"/>
                  </a:lnTo>
                  <a:lnTo>
                    <a:pt x="15014" y="5727"/>
                  </a:lnTo>
                  <a:cubicBezTo>
                    <a:pt x="14740" y="7763"/>
                    <a:pt x="15573" y="8716"/>
                    <a:pt x="16574" y="9156"/>
                  </a:cubicBezTo>
                  <a:cubicBezTo>
                    <a:pt x="15562" y="9442"/>
                    <a:pt x="14573" y="9835"/>
                    <a:pt x="13633" y="10311"/>
                  </a:cubicBezTo>
                  <a:cubicBezTo>
                    <a:pt x="13117" y="10525"/>
                    <a:pt x="12645" y="10609"/>
                    <a:pt x="12221" y="10609"/>
                  </a:cubicBezTo>
                  <a:cubicBezTo>
                    <a:pt x="10667" y="10609"/>
                    <a:pt x="9763" y="9478"/>
                    <a:pt x="9763" y="9478"/>
                  </a:cubicBezTo>
                  <a:lnTo>
                    <a:pt x="9763" y="9478"/>
                  </a:lnTo>
                  <a:cubicBezTo>
                    <a:pt x="10263" y="10525"/>
                    <a:pt x="10942" y="11013"/>
                    <a:pt x="11621" y="11228"/>
                  </a:cubicBezTo>
                  <a:cubicBezTo>
                    <a:pt x="11025" y="11454"/>
                    <a:pt x="10454" y="11728"/>
                    <a:pt x="10025" y="12275"/>
                  </a:cubicBezTo>
                  <a:cubicBezTo>
                    <a:pt x="9811" y="12549"/>
                    <a:pt x="9644" y="12859"/>
                    <a:pt x="9525" y="13192"/>
                  </a:cubicBezTo>
                  <a:cubicBezTo>
                    <a:pt x="8835" y="12787"/>
                    <a:pt x="8061" y="12561"/>
                    <a:pt x="7263" y="12549"/>
                  </a:cubicBezTo>
                  <a:cubicBezTo>
                    <a:pt x="7108" y="12549"/>
                    <a:pt x="6953" y="12573"/>
                    <a:pt x="6810" y="12585"/>
                  </a:cubicBezTo>
                  <a:cubicBezTo>
                    <a:pt x="6678" y="12600"/>
                    <a:pt x="6546" y="12610"/>
                    <a:pt x="6413" y="12610"/>
                  </a:cubicBezTo>
                  <a:cubicBezTo>
                    <a:pt x="6331" y="12610"/>
                    <a:pt x="6249" y="12606"/>
                    <a:pt x="6168" y="12597"/>
                  </a:cubicBezTo>
                  <a:cubicBezTo>
                    <a:pt x="5822" y="12537"/>
                    <a:pt x="5537" y="12264"/>
                    <a:pt x="5239" y="11966"/>
                  </a:cubicBezTo>
                  <a:lnTo>
                    <a:pt x="5179" y="11906"/>
                  </a:lnTo>
                  <a:lnTo>
                    <a:pt x="5203" y="11894"/>
                  </a:lnTo>
                  <a:cubicBezTo>
                    <a:pt x="5120" y="11740"/>
                    <a:pt x="5013" y="11609"/>
                    <a:pt x="4882" y="11490"/>
                  </a:cubicBezTo>
                  <a:cubicBezTo>
                    <a:pt x="4810" y="11430"/>
                    <a:pt x="4751" y="11359"/>
                    <a:pt x="4703" y="11287"/>
                  </a:cubicBezTo>
                  <a:cubicBezTo>
                    <a:pt x="4608" y="11109"/>
                    <a:pt x="4524" y="10906"/>
                    <a:pt x="4465" y="10716"/>
                  </a:cubicBezTo>
                  <a:cubicBezTo>
                    <a:pt x="4441" y="10632"/>
                    <a:pt x="4417" y="10561"/>
                    <a:pt x="4382" y="10490"/>
                  </a:cubicBezTo>
                  <a:cubicBezTo>
                    <a:pt x="4346" y="10370"/>
                    <a:pt x="4346" y="10180"/>
                    <a:pt x="4203" y="10073"/>
                  </a:cubicBezTo>
                  <a:cubicBezTo>
                    <a:pt x="3370" y="9466"/>
                    <a:pt x="2881" y="7025"/>
                    <a:pt x="2881" y="7025"/>
                  </a:cubicBezTo>
                  <a:lnTo>
                    <a:pt x="2881" y="7025"/>
                  </a:lnTo>
                  <a:cubicBezTo>
                    <a:pt x="2512" y="7513"/>
                    <a:pt x="3167" y="9811"/>
                    <a:pt x="3453" y="10430"/>
                  </a:cubicBezTo>
                  <a:cubicBezTo>
                    <a:pt x="3512" y="10561"/>
                    <a:pt x="3572" y="10692"/>
                    <a:pt x="3596" y="10775"/>
                  </a:cubicBezTo>
                  <a:cubicBezTo>
                    <a:pt x="3620" y="10859"/>
                    <a:pt x="3643" y="10918"/>
                    <a:pt x="3667" y="10978"/>
                  </a:cubicBezTo>
                  <a:cubicBezTo>
                    <a:pt x="3703" y="11049"/>
                    <a:pt x="3715" y="11109"/>
                    <a:pt x="3739" y="11180"/>
                  </a:cubicBezTo>
                  <a:cubicBezTo>
                    <a:pt x="3668" y="11173"/>
                    <a:pt x="3596" y="11170"/>
                    <a:pt x="3523" y="11170"/>
                  </a:cubicBezTo>
                  <a:cubicBezTo>
                    <a:pt x="2958" y="11170"/>
                    <a:pt x="2331" y="11372"/>
                    <a:pt x="1667" y="11752"/>
                  </a:cubicBezTo>
                  <a:cubicBezTo>
                    <a:pt x="0" y="12716"/>
                    <a:pt x="0" y="14776"/>
                    <a:pt x="0" y="14776"/>
                  </a:cubicBezTo>
                  <a:cubicBezTo>
                    <a:pt x="405" y="13704"/>
                    <a:pt x="1369" y="12930"/>
                    <a:pt x="2108" y="12466"/>
                  </a:cubicBezTo>
                  <a:cubicBezTo>
                    <a:pt x="2624" y="12149"/>
                    <a:pt x="3089" y="11987"/>
                    <a:pt x="3498" y="11987"/>
                  </a:cubicBezTo>
                  <a:cubicBezTo>
                    <a:pt x="3871" y="11987"/>
                    <a:pt x="4198" y="12122"/>
                    <a:pt x="4477" y="12395"/>
                  </a:cubicBezTo>
                  <a:cubicBezTo>
                    <a:pt x="4536" y="12442"/>
                    <a:pt x="4596" y="12502"/>
                    <a:pt x="4644" y="12549"/>
                  </a:cubicBezTo>
                  <a:cubicBezTo>
                    <a:pt x="5013" y="12918"/>
                    <a:pt x="5417" y="13323"/>
                    <a:pt x="6037" y="13418"/>
                  </a:cubicBezTo>
                  <a:cubicBezTo>
                    <a:pt x="6179" y="13436"/>
                    <a:pt x="6322" y="13445"/>
                    <a:pt x="6465" y="13445"/>
                  </a:cubicBezTo>
                  <a:cubicBezTo>
                    <a:pt x="6608" y="13445"/>
                    <a:pt x="6751" y="13436"/>
                    <a:pt x="6894" y="13418"/>
                  </a:cubicBezTo>
                  <a:cubicBezTo>
                    <a:pt x="7025" y="13407"/>
                    <a:pt x="7156" y="13395"/>
                    <a:pt x="7275" y="13383"/>
                  </a:cubicBezTo>
                  <a:cubicBezTo>
                    <a:pt x="7894" y="13383"/>
                    <a:pt x="8906" y="13657"/>
                    <a:pt x="9287" y="14061"/>
                  </a:cubicBezTo>
                  <a:cubicBezTo>
                    <a:pt x="9275" y="14180"/>
                    <a:pt x="9251" y="14300"/>
                    <a:pt x="9251" y="14431"/>
                  </a:cubicBezTo>
                  <a:cubicBezTo>
                    <a:pt x="9204" y="15371"/>
                    <a:pt x="10835" y="17109"/>
                    <a:pt x="10835" y="17109"/>
                  </a:cubicBezTo>
                  <a:cubicBezTo>
                    <a:pt x="10799" y="17014"/>
                    <a:pt x="10751" y="16919"/>
                    <a:pt x="10716" y="16824"/>
                  </a:cubicBezTo>
                  <a:cubicBezTo>
                    <a:pt x="10406" y="16085"/>
                    <a:pt x="10049" y="15216"/>
                    <a:pt x="10085" y="14466"/>
                  </a:cubicBezTo>
                  <a:cubicBezTo>
                    <a:pt x="10085" y="14288"/>
                    <a:pt x="10109" y="14109"/>
                    <a:pt x="10144" y="13942"/>
                  </a:cubicBezTo>
                  <a:lnTo>
                    <a:pt x="10180" y="13930"/>
                  </a:lnTo>
                  <a:cubicBezTo>
                    <a:pt x="10180" y="13919"/>
                    <a:pt x="10168" y="13895"/>
                    <a:pt x="10156" y="13883"/>
                  </a:cubicBezTo>
                  <a:cubicBezTo>
                    <a:pt x="10251" y="13490"/>
                    <a:pt x="10430" y="13109"/>
                    <a:pt x="10668" y="12776"/>
                  </a:cubicBezTo>
                  <a:cubicBezTo>
                    <a:pt x="11025" y="12323"/>
                    <a:pt x="11609" y="12109"/>
                    <a:pt x="12240" y="11883"/>
                  </a:cubicBezTo>
                  <a:cubicBezTo>
                    <a:pt x="12621" y="11764"/>
                    <a:pt x="13002" y="11597"/>
                    <a:pt x="13359" y="11406"/>
                  </a:cubicBezTo>
                  <a:cubicBezTo>
                    <a:pt x="13942" y="11073"/>
                    <a:pt x="14538" y="10787"/>
                    <a:pt x="15169" y="10525"/>
                  </a:cubicBezTo>
                  <a:cubicBezTo>
                    <a:pt x="15431" y="11097"/>
                    <a:pt x="16002" y="11668"/>
                    <a:pt x="17145" y="11859"/>
                  </a:cubicBezTo>
                  <a:cubicBezTo>
                    <a:pt x="17288" y="11883"/>
                    <a:pt x="17419" y="11894"/>
                    <a:pt x="17562" y="11894"/>
                  </a:cubicBezTo>
                  <a:cubicBezTo>
                    <a:pt x="17836" y="11906"/>
                    <a:pt x="18110" y="11930"/>
                    <a:pt x="18217" y="12049"/>
                  </a:cubicBezTo>
                  <a:cubicBezTo>
                    <a:pt x="18312" y="12204"/>
                    <a:pt x="18383" y="12371"/>
                    <a:pt x="18419" y="12549"/>
                  </a:cubicBezTo>
                  <a:cubicBezTo>
                    <a:pt x="18467" y="12787"/>
                    <a:pt x="18562" y="13014"/>
                    <a:pt x="18681" y="13228"/>
                  </a:cubicBezTo>
                  <a:cubicBezTo>
                    <a:pt x="19062" y="13811"/>
                    <a:pt x="19657" y="13895"/>
                    <a:pt x="20134" y="13966"/>
                  </a:cubicBezTo>
                  <a:lnTo>
                    <a:pt x="20360" y="14002"/>
                  </a:lnTo>
                  <a:cubicBezTo>
                    <a:pt x="20419" y="14014"/>
                    <a:pt x="20491" y="14026"/>
                    <a:pt x="20562" y="14026"/>
                  </a:cubicBezTo>
                  <a:cubicBezTo>
                    <a:pt x="20622" y="14026"/>
                    <a:pt x="20681" y="14038"/>
                    <a:pt x="20741" y="14050"/>
                  </a:cubicBezTo>
                  <a:cubicBezTo>
                    <a:pt x="20777" y="14061"/>
                    <a:pt x="20812" y="14085"/>
                    <a:pt x="20836" y="14097"/>
                  </a:cubicBezTo>
                  <a:cubicBezTo>
                    <a:pt x="20967" y="14180"/>
                    <a:pt x="21110" y="14240"/>
                    <a:pt x="21253" y="14264"/>
                  </a:cubicBezTo>
                  <a:cubicBezTo>
                    <a:pt x="21312" y="14276"/>
                    <a:pt x="21360" y="14276"/>
                    <a:pt x="21419" y="14276"/>
                  </a:cubicBezTo>
                  <a:cubicBezTo>
                    <a:pt x="22181" y="14276"/>
                    <a:pt x="23277" y="13633"/>
                    <a:pt x="23432" y="12907"/>
                  </a:cubicBezTo>
                  <a:lnTo>
                    <a:pt x="23432" y="12907"/>
                  </a:lnTo>
                  <a:cubicBezTo>
                    <a:pt x="23431" y="12907"/>
                    <a:pt x="22513" y="13459"/>
                    <a:pt x="21682" y="13459"/>
                  </a:cubicBezTo>
                  <a:cubicBezTo>
                    <a:pt x="21577" y="13459"/>
                    <a:pt x="21473" y="13451"/>
                    <a:pt x="21372" y="13430"/>
                  </a:cubicBezTo>
                  <a:cubicBezTo>
                    <a:pt x="21336" y="13418"/>
                    <a:pt x="21288" y="13395"/>
                    <a:pt x="21253" y="13371"/>
                  </a:cubicBezTo>
                  <a:cubicBezTo>
                    <a:pt x="21158" y="13311"/>
                    <a:pt x="21050" y="13264"/>
                    <a:pt x="20943" y="13228"/>
                  </a:cubicBezTo>
                  <a:cubicBezTo>
                    <a:pt x="20836" y="13216"/>
                    <a:pt x="20729" y="13192"/>
                    <a:pt x="20622" y="13192"/>
                  </a:cubicBezTo>
                  <a:cubicBezTo>
                    <a:pt x="20574" y="13192"/>
                    <a:pt x="20526" y="13180"/>
                    <a:pt x="20491" y="13180"/>
                  </a:cubicBezTo>
                  <a:cubicBezTo>
                    <a:pt x="20419" y="13168"/>
                    <a:pt x="20336" y="13157"/>
                    <a:pt x="20253" y="13145"/>
                  </a:cubicBezTo>
                  <a:cubicBezTo>
                    <a:pt x="19812" y="13073"/>
                    <a:pt x="19550" y="13026"/>
                    <a:pt x="19383" y="12776"/>
                  </a:cubicBezTo>
                  <a:cubicBezTo>
                    <a:pt x="19312" y="12633"/>
                    <a:pt x="19253" y="12490"/>
                    <a:pt x="19229" y="12323"/>
                  </a:cubicBezTo>
                  <a:cubicBezTo>
                    <a:pt x="19145" y="12037"/>
                    <a:pt x="19050" y="11704"/>
                    <a:pt x="18824" y="11466"/>
                  </a:cubicBezTo>
                  <a:cubicBezTo>
                    <a:pt x="18479" y="11109"/>
                    <a:pt x="18002" y="11085"/>
                    <a:pt x="17609" y="11061"/>
                  </a:cubicBezTo>
                  <a:cubicBezTo>
                    <a:pt x="17502" y="11061"/>
                    <a:pt x="17395" y="11049"/>
                    <a:pt x="17276" y="11037"/>
                  </a:cubicBezTo>
                  <a:cubicBezTo>
                    <a:pt x="16621" y="10918"/>
                    <a:pt x="16181" y="10656"/>
                    <a:pt x="15943" y="10228"/>
                  </a:cubicBezTo>
                  <a:cubicBezTo>
                    <a:pt x="16609" y="9989"/>
                    <a:pt x="17300" y="9799"/>
                    <a:pt x="17990" y="9644"/>
                  </a:cubicBezTo>
                  <a:cubicBezTo>
                    <a:pt x="18383" y="9561"/>
                    <a:pt x="18788" y="9501"/>
                    <a:pt x="19193" y="9430"/>
                  </a:cubicBezTo>
                  <a:cubicBezTo>
                    <a:pt x="19324" y="9418"/>
                    <a:pt x="19395" y="9406"/>
                    <a:pt x="19395" y="9406"/>
                  </a:cubicBezTo>
                  <a:cubicBezTo>
                    <a:pt x="20181" y="9287"/>
                    <a:pt x="20991" y="9216"/>
                    <a:pt x="21777" y="9144"/>
                  </a:cubicBezTo>
                  <a:cubicBezTo>
                    <a:pt x="22431" y="9085"/>
                    <a:pt x="23122" y="9025"/>
                    <a:pt x="23765" y="8942"/>
                  </a:cubicBezTo>
                  <a:lnTo>
                    <a:pt x="24110" y="8906"/>
                  </a:lnTo>
                  <a:cubicBezTo>
                    <a:pt x="24790" y="8814"/>
                    <a:pt x="25445" y="8730"/>
                    <a:pt x="26087" y="8730"/>
                  </a:cubicBezTo>
                  <a:cubicBezTo>
                    <a:pt x="26524" y="8730"/>
                    <a:pt x="26955" y="8769"/>
                    <a:pt x="27384" y="8870"/>
                  </a:cubicBezTo>
                  <a:cubicBezTo>
                    <a:pt x="27915" y="8996"/>
                    <a:pt x="28523" y="9107"/>
                    <a:pt x="29167" y="9107"/>
                  </a:cubicBezTo>
                  <a:cubicBezTo>
                    <a:pt x="29926" y="9107"/>
                    <a:pt x="30736" y="8953"/>
                    <a:pt x="31528" y="8489"/>
                  </a:cubicBezTo>
                  <a:lnTo>
                    <a:pt x="31528" y="8489"/>
                  </a:lnTo>
                  <a:cubicBezTo>
                    <a:pt x="31528" y="8489"/>
                    <a:pt x="30934" y="8631"/>
                    <a:pt x="30116" y="8631"/>
                  </a:cubicBezTo>
                  <a:cubicBezTo>
                    <a:pt x="29363" y="8631"/>
                    <a:pt x="28420" y="8511"/>
                    <a:pt x="27575" y="8049"/>
                  </a:cubicBezTo>
                  <a:cubicBezTo>
                    <a:pt x="27230" y="7870"/>
                    <a:pt x="26849" y="7775"/>
                    <a:pt x="26456" y="7763"/>
                  </a:cubicBezTo>
                  <a:cubicBezTo>
                    <a:pt x="26456" y="7668"/>
                    <a:pt x="26444" y="7561"/>
                    <a:pt x="26432" y="7453"/>
                  </a:cubicBezTo>
                  <a:cubicBezTo>
                    <a:pt x="26956" y="5882"/>
                    <a:pt x="28694" y="5144"/>
                    <a:pt x="29516" y="4870"/>
                  </a:cubicBezTo>
                  <a:cubicBezTo>
                    <a:pt x="29635" y="4834"/>
                    <a:pt x="29778" y="4798"/>
                    <a:pt x="29921" y="4751"/>
                  </a:cubicBezTo>
                  <a:cubicBezTo>
                    <a:pt x="30718" y="4525"/>
                    <a:pt x="31671" y="4227"/>
                    <a:pt x="31885" y="3060"/>
                  </a:cubicBezTo>
                  <a:cubicBezTo>
                    <a:pt x="32076" y="2012"/>
                    <a:pt x="31040" y="0"/>
                    <a:pt x="3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41;p41">
              <a:extLst>
                <a:ext uri="{FF2B5EF4-FFF2-40B4-BE49-F238E27FC236}">
                  <a16:creationId xmlns:a16="http://schemas.microsoft.com/office/drawing/2014/main" id="{9833992B-6BDD-45A5-BAFB-81A0287B0ACB}"/>
                </a:ext>
              </a:extLst>
            </p:cNvPr>
            <p:cNvSpPr/>
            <p:nvPr/>
          </p:nvSpPr>
          <p:spPr>
            <a:xfrm>
              <a:off x="2888150" y="2380725"/>
              <a:ext cx="181900" cy="243550"/>
            </a:xfrm>
            <a:custGeom>
              <a:avLst/>
              <a:gdLst/>
              <a:ahLst/>
              <a:cxnLst/>
              <a:rect l="l" t="t" r="r" b="b"/>
              <a:pathLst>
                <a:path w="7276" h="9742" extrusionOk="0">
                  <a:moveTo>
                    <a:pt x="1582" y="0"/>
                  </a:moveTo>
                  <a:cubicBezTo>
                    <a:pt x="1031" y="0"/>
                    <a:pt x="482" y="154"/>
                    <a:pt x="0" y="455"/>
                  </a:cubicBezTo>
                  <a:cubicBezTo>
                    <a:pt x="0" y="455"/>
                    <a:pt x="148" y="442"/>
                    <a:pt x="380" y="442"/>
                  </a:cubicBezTo>
                  <a:cubicBezTo>
                    <a:pt x="1138" y="442"/>
                    <a:pt x="2795" y="582"/>
                    <a:pt x="3096" y="1777"/>
                  </a:cubicBezTo>
                  <a:cubicBezTo>
                    <a:pt x="3179" y="2158"/>
                    <a:pt x="3203" y="2551"/>
                    <a:pt x="3179" y="2944"/>
                  </a:cubicBezTo>
                  <a:cubicBezTo>
                    <a:pt x="3179" y="3074"/>
                    <a:pt x="3179" y="3205"/>
                    <a:pt x="3179" y="3348"/>
                  </a:cubicBezTo>
                  <a:cubicBezTo>
                    <a:pt x="3167" y="3694"/>
                    <a:pt x="3096" y="4051"/>
                    <a:pt x="2965" y="4372"/>
                  </a:cubicBezTo>
                  <a:cubicBezTo>
                    <a:pt x="2953" y="4420"/>
                    <a:pt x="2941" y="4479"/>
                    <a:pt x="2917" y="4527"/>
                  </a:cubicBezTo>
                  <a:cubicBezTo>
                    <a:pt x="2656" y="4349"/>
                    <a:pt x="2372" y="4281"/>
                    <a:pt x="2090" y="4281"/>
                  </a:cubicBezTo>
                  <a:cubicBezTo>
                    <a:pt x="1164" y="4281"/>
                    <a:pt x="262" y="5015"/>
                    <a:pt x="262" y="5015"/>
                  </a:cubicBezTo>
                  <a:cubicBezTo>
                    <a:pt x="375" y="5026"/>
                    <a:pt x="485" y="5032"/>
                    <a:pt x="594" y="5032"/>
                  </a:cubicBezTo>
                  <a:cubicBezTo>
                    <a:pt x="729" y="5032"/>
                    <a:pt x="863" y="5023"/>
                    <a:pt x="1000" y="5003"/>
                  </a:cubicBezTo>
                  <a:cubicBezTo>
                    <a:pt x="1096" y="4991"/>
                    <a:pt x="1191" y="4985"/>
                    <a:pt x="1286" y="4985"/>
                  </a:cubicBezTo>
                  <a:cubicBezTo>
                    <a:pt x="1381" y="4985"/>
                    <a:pt x="1477" y="4991"/>
                    <a:pt x="1572" y="5003"/>
                  </a:cubicBezTo>
                  <a:lnTo>
                    <a:pt x="1703" y="5027"/>
                  </a:lnTo>
                  <a:cubicBezTo>
                    <a:pt x="2013" y="5087"/>
                    <a:pt x="2322" y="5134"/>
                    <a:pt x="2536" y="5277"/>
                  </a:cubicBezTo>
                  <a:cubicBezTo>
                    <a:pt x="2727" y="5420"/>
                    <a:pt x="2894" y="5575"/>
                    <a:pt x="3036" y="5753"/>
                  </a:cubicBezTo>
                  <a:cubicBezTo>
                    <a:pt x="3310" y="6099"/>
                    <a:pt x="3679" y="6373"/>
                    <a:pt x="4084" y="6551"/>
                  </a:cubicBezTo>
                  <a:lnTo>
                    <a:pt x="4394" y="6658"/>
                  </a:lnTo>
                  <a:cubicBezTo>
                    <a:pt x="4941" y="6873"/>
                    <a:pt x="5489" y="7420"/>
                    <a:pt x="5953" y="7480"/>
                  </a:cubicBezTo>
                  <a:cubicBezTo>
                    <a:pt x="6715" y="7575"/>
                    <a:pt x="6382" y="9742"/>
                    <a:pt x="6382" y="9742"/>
                  </a:cubicBezTo>
                  <a:cubicBezTo>
                    <a:pt x="6454" y="9540"/>
                    <a:pt x="6525" y="9337"/>
                    <a:pt x="6620" y="9159"/>
                  </a:cubicBezTo>
                  <a:cubicBezTo>
                    <a:pt x="6894" y="8528"/>
                    <a:pt x="7275" y="7682"/>
                    <a:pt x="6573" y="6908"/>
                  </a:cubicBezTo>
                  <a:cubicBezTo>
                    <a:pt x="6120" y="6408"/>
                    <a:pt x="5322" y="6111"/>
                    <a:pt x="4680" y="5884"/>
                  </a:cubicBezTo>
                  <a:lnTo>
                    <a:pt x="4394" y="5765"/>
                  </a:lnTo>
                  <a:cubicBezTo>
                    <a:pt x="4072" y="5646"/>
                    <a:pt x="3882" y="5432"/>
                    <a:pt x="3656" y="5182"/>
                  </a:cubicBezTo>
                  <a:cubicBezTo>
                    <a:pt x="3644" y="5170"/>
                    <a:pt x="3620" y="5158"/>
                    <a:pt x="3608" y="5134"/>
                  </a:cubicBezTo>
                  <a:cubicBezTo>
                    <a:pt x="3656" y="4956"/>
                    <a:pt x="3715" y="4789"/>
                    <a:pt x="3763" y="4622"/>
                  </a:cubicBezTo>
                  <a:cubicBezTo>
                    <a:pt x="3918" y="4217"/>
                    <a:pt x="4001" y="3777"/>
                    <a:pt x="4001" y="3336"/>
                  </a:cubicBezTo>
                  <a:cubicBezTo>
                    <a:pt x="4001" y="3205"/>
                    <a:pt x="4001" y="3086"/>
                    <a:pt x="4013" y="2955"/>
                  </a:cubicBezTo>
                  <a:cubicBezTo>
                    <a:pt x="4025" y="2467"/>
                    <a:pt x="4037" y="1955"/>
                    <a:pt x="3882" y="1491"/>
                  </a:cubicBezTo>
                  <a:cubicBezTo>
                    <a:pt x="3667" y="860"/>
                    <a:pt x="3167" y="360"/>
                    <a:pt x="2536" y="157"/>
                  </a:cubicBezTo>
                  <a:cubicBezTo>
                    <a:pt x="2226" y="52"/>
                    <a:pt x="1903" y="0"/>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42;p41">
              <a:extLst>
                <a:ext uri="{FF2B5EF4-FFF2-40B4-BE49-F238E27FC236}">
                  <a16:creationId xmlns:a16="http://schemas.microsoft.com/office/drawing/2014/main" id="{CF825000-7D35-4747-966E-5DE055267684}"/>
                </a:ext>
              </a:extLst>
            </p:cNvPr>
            <p:cNvSpPr/>
            <p:nvPr/>
          </p:nvSpPr>
          <p:spPr>
            <a:xfrm>
              <a:off x="3056025" y="2415900"/>
              <a:ext cx="146175" cy="139325"/>
            </a:xfrm>
            <a:custGeom>
              <a:avLst/>
              <a:gdLst/>
              <a:ahLst/>
              <a:cxnLst/>
              <a:rect l="l" t="t" r="r" b="b"/>
              <a:pathLst>
                <a:path w="5847" h="5573" extrusionOk="0">
                  <a:moveTo>
                    <a:pt x="0" y="1"/>
                  </a:moveTo>
                  <a:cubicBezTo>
                    <a:pt x="1" y="1"/>
                    <a:pt x="2084" y="870"/>
                    <a:pt x="3299" y="2501"/>
                  </a:cubicBezTo>
                  <a:cubicBezTo>
                    <a:pt x="3299" y="2501"/>
                    <a:pt x="2787" y="1441"/>
                    <a:pt x="2465" y="941"/>
                  </a:cubicBezTo>
                  <a:cubicBezTo>
                    <a:pt x="2573" y="883"/>
                    <a:pt x="2699" y="854"/>
                    <a:pt x="2830" y="854"/>
                  </a:cubicBezTo>
                  <a:cubicBezTo>
                    <a:pt x="2887" y="854"/>
                    <a:pt x="2944" y="859"/>
                    <a:pt x="3001" y="870"/>
                  </a:cubicBezTo>
                  <a:cubicBezTo>
                    <a:pt x="3715" y="953"/>
                    <a:pt x="4584" y="1608"/>
                    <a:pt x="4787" y="2048"/>
                  </a:cubicBezTo>
                  <a:cubicBezTo>
                    <a:pt x="5561" y="3739"/>
                    <a:pt x="3977" y="5573"/>
                    <a:pt x="3977" y="5573"/>
                  </a:cubicBezTo>
                  <a:cubicBezTo>
                    <a:pt x="4477" y="5477"/>
                    <a:pt x="4918" y="5120"/>
                    <a:pt x="5239" y="4537"/>
                  </a:cubicBezTo>
                  <a:cubicBezTo>
                    <a:pt x="5715" y="3680"/>
                    <a:pt x="5846" y="2441"/>
                    <a:pt x="5549" y="1727"/>
                  </a:cubicBezTo>
                  <a:cubicBezTo>
                    <a:pt x="5239" y="953"/>
                    <a:pt x="4061" y="155"/>
                    <a:pt x="3096" y="36"/>
                  </a:cubicBezTo>
                  <a:cubicBezTo>
                    <a:pt x="3006" y="20"/>
                    <a:pt x="2916" y="12"/>
                    <a:pt x="2827" y="12"/>
                  </a:cubicBezTo>
                  <a:cubicBezTo>
                    <a:pt x="2468" y="12"/>
                    <a:pt x="2120" y="143"/>
                    <a:pt x="1834" y="382"/>
                  </a:cubicBezTo>
                  <a:cubicBezTo>
                    <a:pt x="1441" y="132"/>
                    <a:pt x="941"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43;p41">
              <a:extLst>
                <a:ext uri="{FF2B5EF4-FFF2-40B4-BE49-F238E27FC236}">
                  <a16:creationId xmlns:a16="http://schemas.microsoft.com/office/drawing/2014/main" id="{D8D3E9B7-E173-4D66-97FD-A316E069B1E4}"/>
                </a:ext>
              </a:extLst>
            </p:cNvPr>
            <p:cNvSpPr/>
            <p:nvPr/>
          </p:nvSpPr>
          <p:spPr>
            <a:xfrm>
              <a:off x="1330800" y="1756600"/>
              <a:ext cx="443850" cy="232500"/>
            </a:xfrm>
            <a:custGeom>
              <a:avLst/>
              <a:gdLst/>
              <a:ahLst/>
              <a:cxnLst/>
              <a:rect l="l" t="t" r="r" b="b"/>
              <a:pathLst>
                <a:path w="17754" h="9300" extrusionOk="0">
                  <a:moveTo>
                    <a:pt x="17729" y="0"/>
                  </a:moveTo>
                  <a:lnTo>
                    <a:pt x="17729" y="0"/>
                  </a:lnTo>
                  <a:cubicBezTo>
                    <a:pt x="17228" y="756"/>
                    <a:pt x="16266" y="927"/>
                    <a:pt x="15498" y="927"/>
                  </a:cubicBezTo>
                  <a:cubicBezTo>
                    <a:pt x="14863" y="927"/>
                    <a:pt x="14360" y="810"/>
                    <a:pt x="14360" y="810"/>
                  </a:cubicBezTo>
                  <a:cubicBezTo>
                    <a:pt x="14176" y="807"/>
                    <a:pt x="13991" y="804"/>
                    <a:pt x="13804" y="804"/>
                  </a:cubicBezTo>
                  <a:cubicBezTo>
                    <a:pt x="13124" y="804"/>
                    <a:pt x="12432" y="846"/>
                    <a:pt x="11740" y="1108"/>
                  </a:cubicBezTo>
                  <a:cubicBezTo>
                    <a:pt x="10645" y="1524"/>
                    <a:pt x="9752" y="2060"/>
                    <a:pt x="9109" y="2739"/>
                  </a:cubicBezTo>
                  <a:cubicBezTo>
                    <a:pt x="8657" y="3191"/>
                    <a:pt x="8526" y="3787"/>
                    <a:pt x="8395" y="4322"/>
                  </a:cubicBezTo>
                  <a:cubicBezTo>
                    <a:pt x="8359" y="4441"/>
                    <a:pt x="8335" y="4572"/>
                    <a:pt x="8300" y="4691"/>
                  </a:cubicBezTo>
                  <a:cubicBezTo>
                    <a:pt x="8252" y="4894"/>
                    <a:pt x="8180" y="5096"/>
                    <a:pt x="8121" y="5299"/>
                  </a:cubicBezTo>
                  <a:cubicBezTo>
                    <a:pt x="8061" y="5501"/>
                    <a:pt x="7990" y="5703"/>
                    <a:pt x="7930" y="5918"/>
                  </a:cubicBezTo>
                  <a:cubicBezTo>
                    <a:pt x="7561" y="5549"/>
                    <a:pt x="7049" y="5346"/>
                    <a:pt x="6656" y="5191"/>
                  </a:cubicBezTo>
                  <a:lnTo>
                    <a:pt x="6621" y="5168"/>
                  </a:lnTo>
                  <a:cubicBezTo>
                    <a:pt x="5829" y="4855"/>
                    <a:pt x="5077" y="4550"/>
                    <a:pt x="4187" y="4550"/>
                  </a:cubicBezTo>
                  <a:cubicBezTo>
                    <a:pt x="3993" y="4550"/>
                    <a:pt x="3793" y="4564"/>
                    <a:pt x="3585" y="4596"/>
                  </a:cubicBezTo>
                  <a:cubicBezTo>
                    <a:pt x="1858" y="4858"/>
                    <a:pt x="1" y="7335"/>
                    <a:pt x="1" y="7335"/>
                  </a:cubicBezTo>
                  <a:cubicBezTo>
                    <a:pt x="977" y="6513"/>
                    <a:pt x="2192" y="5656"/>
                    <a:pt x="3704" y="5418"/>
                  </a:cubicBezTo>
                  <a:cubicBezTo>
                    <a:pt x="3868" y="5393"/>
                    <a:pt x="4026" y="5381"/>
                    <a:pt x="4180" y="5381"/>
                  </a:cubicBezTo>
                  <a:cubicBezTo>
                    <a:pt x="4905" y="5381"/>
                    <a:pt x="5533" y="5637"/>
                    <a:pt x="6299" y="5942"/>
                  </a:cubicBezTo>
                  <a:lnTo>
                    <a:pt x="6335" y="5965"/>
                  </a:lnTo>
                  <a:cubicBezTo>
                    <a:pt x="7216" y="6311"/>
                    <a:pt x="7633" y="6596"/>
                    <a:pt x="7657" y="7251"/>
                  </a:cubicBezTo>
                  <a:cubicBezTo>
                    <a:pt x="6478" y="7704"/>
                    <a:pt x="5406" y="8394"/>
                    <a:pt x="4513" y="9299"/>
                  </a:cubicBezTo>
                  <a:cubicBezTo>
                    <a:pt x="4513" y="9299"/>
                    <a:pt x="7558" y="7328"/>
                    <a:pt x="10212" y="7328"/>
                  </a:cubicBezTo>
                  <a:cubicBezTo>
                    <a:pt x="10720" y="7328"/>
                    <a:pt x="11214" y="7400"/>
                    <a:pt x="11669" y="7573"/>
                  </a:cubicBezTo>
                  <a:cubicBezTo>
                    <a:pt x="10998" y="7146"/>
                    <a:pt x="10218" y="6923"/>
                    <a:pt x="9428" y="6923"/>
                  </a:cubicBezTo>
                  <a:cubicBezTo>
                    <a:pt x="9139" y="6923"/>
                    <a:pt x="8848" y="6953"/>
                    <a:pt x="8561" y="7013"/>
                  </a:cubicBezTo>
                  <a:cubicBezTo>
                    <a:pt x="8633" y="6513"/>
                    <a:pt x="8752" y="6013"/>
                    <a:pt x="8919" y="5537"/>
                  </a:cubicBezTo>
                  <a:cubicBezTo>
                    <a:pt x="8978" y="5334"/>
                    <a:pt x="9050" y="5120"/>
                    <a:pt x="9109" y="4906"/>
                  </a:cubicBezTo>
                  <a:cubicBezTo>
                    <a:pt x="9145" y="4775"/>
                    <a:pt x="9181" y="4644"/>
                    <a:pt x="9204" y="4513"/>
                  </a:cubicBezTo>
                  <a:cubicBezTo>
                    <a:pt x="9323" y="4048"/>
                    <a:pt x="9431" y="3608"/>
                    <a:pt x="9704" y="3310"/>
                  </a:cubicBezTo>
                  <a:cubicBezTo>
                    <a:pt x="10276" y="2739"/>
                    <a:pt x="11050" y="2251"/>
                    <a:pt x="12038" y="1882"/>
                  </a:cubicBezTo>
                  <a:cubicBezTo>
                    <a:pt x="12559" y="1685"/>
                    <a:pt x="13098" y="1642"/>
                    <a:pt x="13660" y="1642"/>
                  </a:cubicBezTo>
                  <a:cubicBezTo>
                    <a:pt x="13882" y="1642"/>
                    <a:pt x="14107" y="1649"/>
                    <a:pt x="14336" y="1655"/>
                  </a:cubicBezTo>
                  <a:cubicBezTo>
                    <a:pt x="14582" y="1655"/>
                    <a:pt x="14833" y="1661"/>
                    <a:pt x="15087" y="1661"/>
                  </a:cubicBezTo>
                  <a:cubicBezTo>
                    <a:pt x="15213" y="1661"/>
                    <a:pt x="15340" y="1659"/>
                    <a:pt x="15467" y="1655"/>
                  </a:cubicBezTo>
                  <a:cubicBezTo>
                    <a:pt x="16884" y="1584"/>
                    <a:pt x="17753" y="953"/>
                    <a:pt x="17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4;p41">
              <a:extLst>
                <a:ext uri="{FF2B5EF4-FFF2-40B4-BE49-F238E27FC236}">
                  <a16:creationId xmlns:a16="http://schemas.microsoft.com/office/drawing/2014/main" id="{2D7BB02F-C3BA-41EA-B329-10D407520A67}"/>
                </a:ext>
              </a:extLst>
            </p:cNvPr>
            <p:cNvSpPr/>
            <p:nvPr/>
          </p:nvSpPr>
          <p:spPr>
            <a:xfrm>
              <a:off x="1885050" y="1711350"/>
              <a:ext cx="173850" cy="194400"/>
            </a:xfrm>
            <a:custGeom>
              <a:avLst/>
              <a:gdLst/>
              <a:ahLst/>
              <a:cxnLst/>
              <a:rect l="l" t="t" r="r" b="b"/>
              <a:pathLst>
                <a:path w="6954" h="7776" extrusionOk="0">
                  <a:moveTo>
                    <a:pt x="6954" y="1"/>
                  </a:moveTo>
                  <a:cubicBezTo>
                    <a:pt x="6953" y="1"/>
                    <a:pt x="5775" y="977"/>
                    <a:pt x="3632" y="1536"/>
                  </a:cubicBezTo>
                  <a:cubicBezTo>
                    <a:pt x="3382" y="1608"/>
                    <a:pt x="3132" y="1691"/>
                    <a:pt x="2894" y="1787"/>
                  </a:cubicBezTo>
                  <a:cubicBezTo>
                    <a:pt x="2239" y="2037"/>
                    <a:pt x="1286" y="2465"/>
                    <a:pt x="596" y="3334"/>
                  </a:cubicBezTo>
                  <a:cubicBezTo>
                    <a:pt x="0" y="4084"/>
                    <a:pt x="84" y="4608"/>
                    <a:pt x="167" y="5156"/>
                  </a:cubicBezTo>
                  <a:cubicBezTo>
                    <a:pt x="191" y="5358"/>
                    <a:pt x="1358" y="7775"/>
                    <a:pt x="1358" y="7775"/>
                  </a:cubicBezTo>
                  <a:cubicBezTo>
                    <a:pt x="1358" y="7478"/>
                    <a:pt x="1012" y="5239"/>
                    <a:pt x="977" y="5037"/>
                  </a:cubicBezTo>
                  <a:cubicBezTo>
                    <a:pt x="905" y="4549"/>
                    <a:pt x="869" y="4323"/>
                    <a:pt x="1250" y="3858"/>
                  </a:cubicBezTo>
                  <a:cubicBezTo>
                    <a:pt x="1679" y="3311"/>
                    <a:pt x="2274" y="2906"/>
                    <a:pt x="3179" y="2572"/>
                  </a:cubicBezTo>
                  <a:cubicBezTo>
                    <a:pt x="3394" y="2489"/>
                    <a:pt x="3632" y="2418"/>
                    <a:pt x="3882" y="2334"/>
                  </a:cubicBezTo>
                  <a:cubicBezTo>
                    <a:pt x="4858" y="2037"/>
                    <a:pt x="6489" y="1072"/>
                    <a:pt x="6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45;p41">
              <a:extLst>
                <a:ext uri="{FF2B5EF4-FFF2-40B4-BE49-F238E27FC236}">
                  <a16:creationId xmlns:a16="http://schemas.microsoft.com/office/drawing/2014/main" id="{0739597C-59B0-43A0-A096-1FA35885CC01}"/>
                </a:ext>
              </a:extLst>
            </p:cNvPr>
            <p:cNvSpPr/>
            <p:nvPr/>
          </p:nvSpPr>
          <p:spPr>
            <a:xfrm>
              <a:off x="1129000" y="1953950"/>
              <a:ext cx="225650" cy="246175"/>
            </a:xfrm>
            <a:custGeom>
              <a:avLst/>
              <a:gdLst/>
              <a:ahLst/>
              <a:cxnLst/>
              <a:rect l="l" t="t" r="r" b="b"/>
              <a:pathLst>
                <a:path w="9026" h="9847" extrusionOk="0">
                  <a:moveTo>
                    <a:pt x="9025" y="0"/>
                  </a:moveTo>
                  <a:cubicBezTo>
                    <a:pt x="8847" y="179"/>
                    <a:pt x="7597" y="1262"/>
                    <a:pt x="7489" y="1441"/>
                  </a:cubicBezTo>
                  <a:cubicBezTo>
                    <a:pt x="7442" y="1536"/>
                    <a:pt x="7370" y="1643"/>
                    <a:pt x="7311" y="1738"/>
                  </a:cubicBezTo>
                  <a:cubicBezTo>
                    <a:pt x="7144" y="1929"/>
                    <a:pt x="6966" y="2108"/>
                    <a:pt x="6763" y="2274"/>
                  </a:cubicBezTo>
                  <a:cubicBezTo>
                    <a:pt x="6608" y="2393"/>
                    <a:pt x="6466" y="2512"/>
                    <a:pt x="6335" y="2655"/>
                  </a:cubicBezTo>
                  <a:cubicBezTo>
                    <a:pt x="5442" y="3560"/>
                    <a:pt x="4930" y="4155"/>
                    <a:pt x="4930" y="5656"/>
                  </a:cubicBezTo>
                  <a:cubicBezTo>
                    <a:pt x="4930" y="6096"/>
                    <a:pt x="4965" y="6537"/>
                    <a:pt x="5025" y="6965"/>
                  </a:cubicBezTo>
                  <a:cubicBezTo>
                    <a:pt x="4918" y="7061"/>
                    <a:pt x="4834" y="7156"/>
                    <a:pt x="4751" y="7263"/>
                  </a:cubicBezTo>
                  <a:cubicBezTo>
                    <a:pt x="4584" y="7442"/>
                    <a:pt x="4453" y="7596"/>
                    <a:pt x="4275" y="7644"/>
                  </a:cubicBezTo>
                  <a:cubicBezTo>
                    <a:pt x="4222" y="7656"/>
                    <a:pt x="4167" y="7661"/>
                    <a:pt x="4109" y="7661"/>
                  </a:cubicBezTo>
                  <a:cubicBezTo>
                    <a:pt x="3932" y="7661"/>
                    <a:pt x="3734" y="7612"/>
                    <a:pt x="3537" y="7549"/>
                  </a:cubicBezTo>
                  <a:lnTo>
                    <a:pt x="3310" y="7489"/>
                  </a:lnTo>
                  <a:cubicBezTo>
                    <a:pt x="3013" y="7424"/>
                    <a:pt x="2709" y="7391"/>
                    <a:pt x="2405" y="7391"/>
                  </a:cubicBezTo>
                  <a:cubicBezTo>
                    <a:pt x="2102" y="7391"/>
                    <a:pt x="1798" y="7424"/>
                    <a:pt x="1501" y="7489"/>
                  </a:cubicBezTo>
                  <a:cubicBezTo>
                    <a:pt x="858" y="7632"/>
                    <a:pt x="0" y="9239"/>
                    <a:pt x="0" y="9239"/>
                  </a:cubicBezTo>
                  <a:cubicBezTo>
                    <a:pt x="191" y="9120"/>
                    <a:pt x="358" y="9001"/>
                    <a:pt x="512" y="8894"/>
                  </a:cubicBezTo>
                  <a:cubicBezTo>
                    <a:pt x="893" y="8620"/>
                    <a:pt x="1203" y="8406"/>
                    <a:pt x="1667" y="8311"/>
                  </a:cubicBezTo>
                  <a:cubicBezTo>
                    <a:pt x="1905" y="8257"/>
                    <a:pt x="2149" y="8230"/>
                    <a:pt x="2394" y="8230"/>
                  </a:cubicBezTo>
                  <a:cubicBezTo>
                    <a:pt x="2638" y="8230"/>
                    <a:pt x="2882" y="8257"/>
                    <a:pt x="3120" y="8311"/>
                  </a:cubicBezTo>
                  <a:cubicBezTo>
                    <a:pt x="3179" y="8323"/>
                    <a:pt x="3239" y="8346"/>
                    <a:pt x="3310" y="8358"/>
                  </a:cubicBezTo>
                  <a:cubicBezTo>
                    <a:pt x="3552" y="8427"/>
                    <a:pt x="3831" y="8503"/>
                    <a:pt x="4129" y="8503"/>
                  </a:cubicBezTo>
                  <a:cubicBezTo>
                    <a:pt x="4243" y="8503"/>
                    <a:pt x="4359" y="8492"/>
                    <a:pt x="4477" y="8465"/>
                  </a:cubicBezTo>
                  <a:cubicBezTo>
                    <a:pt x="4763" y="8382"/>
                    <a:pt x="5025" y="8215"/>
                    <a:pt x="5215" y="7989"/>
                  </a:cubicBezTo>
                  <a:cubicBezTo>
                    <a:pt x="5382" y="8620"/>
                    <a:pt x="5608" y="9251"/>
                    <a:pt x="5894" y="9847"/>
                  </a:cubicBezTo>
                  <a:cubicBezTo>
                    <a:pt x="5894" y="9847"/>
                    <a:pt x="5775" y="7025"/>
                    <a:pt x="5763" y="5656"/>
                  </a:cubicBezTo>
                  <a:cubicBezTo>
                    <a:pt x="5763" y="4525"/>
                    <a:pt x="6049" y="4132"/>
                    <a:pt x="6930" y="3239"/>
                  </a:cubicBezTo>
                  <a:cubicBezTo>
                    <a:pt x="7037" y="3132"/>
                    <a:pt x="9025" y="0"/>
                    <a:pt x="9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46;p41">
              <a:extLst>
                <a:ext uri="{FF2B5EF4-FFF2-40B4-BE49-F238E27FC236}">
                  <a16:creationId xmlns:a16="http://schemas.microsoft.com/office/drawing/2014/main" id="{BF4BC9C6-529B-4AFE-AAD1-79A0C584E27F}"/>
                </a:ext>
              </a:extLst>
            </p:cNvPr>
            <p:cNvSpPr/>
            <p:nvPr/>
          </p:nvSpPr>
          <p:spPr>
            <a:xfrm>
              <a:off x="1963925" y="2926675"/>
              <a:ext cx="25" cy="25"/>
            </a:xfrm>
            <a:custGeom>
              <a:avLst/>
              <a:gdLst/>
              <a:ahLst/>
              <a:cxnLst/>
              <a:rect l="l" t="t" r="r" b="b"/>
              <a:pathLst>
                <a:path w="1" h="1" extrusionOk="0">
                  <a:moveTo>
                    <a:pt x="0" y="1"/>
                  </a:moveTo>
                  <a:close/>
                </a:path>
              </a:pathLst>
            </a:custGeom>
            <a:solidFill>
              <a:srgbClr val="024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05780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720000" y="1616800"/>
            <a:ext cx="2478600" cy="4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Motovation</a:t>
            </a:r>
            <a:endParaRPr dirty="0"/>
          </a:p>
        </p:txBody>
      </p:sp>
      <p:sp>
        <p:nvSpPr>
          <p:cNvPr id="230" name="Google Shape;230;p35"/>
          <p:cNvSpPr txBox="1">
            <a:spLocks noGrp="1"/>
          </p:cNvSpPr>
          <p:nvPr>
            <p:ph type="title" idx="2"/>
          </p:nvPr>
        </p:nvSpPr>
        <p:spPr>
          <a:xfrm>
            <a:off x="1282800" y="1088275"/>
            <a:ext cx="135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2" name="Google Shape;232;p35"/>
          <p:cNvSpPr txBox="1">
            <a:spLocks noGrp="1"/>
          </p:cNvSpPr>
          <p:nvPr>
            <p:ph type="title" idx="3"/>
          </p:nvPr>
        </p:nvSpPr>
        <p:spPr>
          <a:xfrm>
            <a:off x="5945400" y="1616800"/>
            <a:ext cx="2478600" cy="4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t>
            </a:r>
            <a:r>
              <a:rPr lang="en" dirty="0"/>
              <a:t>re-processing	</a:t>
            </a:r>
            <a:endParaRPr dirty="0"/>
          </a:p>
        </p:txBody>
      </p:sp>
      <p:sp>
        <p:nvSpPr>
          <p:cNvPr id="233" name="Google Shape;233;p35"/>
          <p:cNvSpPr txBox="1">
            <a:spLocks noGrp="1"/>
          </p:cNvSpPr>
          <p:nvPr>
            <p:ph type="title" idx="4"/>
          </p:nvPr>
        </p:nvSpPr>
        <p:spPr>
          <a:xfrm>
            <a:off x="3895500" y="1088275"/>
            <a:ext cx="135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5" name="Google Shape;235;p35"/>
          <p:cNvSpPr txBox="1">
            <a:spLocks noGrp="1"/>
          </p:cNvSpPr>
          <p:nvPr>
            <p:ph type="title" idx="6"/>
          </p:nvPr>
        </p:nvSpPr>
        <p:spPr>
          <a:xfrm>
            <a:off x="3332700" y="1616800"/>
            <a:ext cx="2478600" cy="4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Filtering</a:t>
            </a:r>
            <a:endParaRPr dirty="0"/>
          </a:p>
        </p:txBody>
      </p:sp>
      <p:sp>
        <p:nvSpPr>
          <p:cNvPr id="236" name="Google Shape;236;p35"/>
          <p:cNvSpPr txBox="1">
            <a:spLocks noGrp="1"/>
          </p:cNvSpPr>
          <p:nvPr>
            <p:ph type="title" idx="7"/>
          </p:nvPr>
        </p:nvSpPr>
        <p:spPr>
          <a:xfrm>
            <a:off x="6508200" y="1088275"/>
            <a:ext cx="135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8" name="Google Shape;238;p35"/>
          <p:cNvSpPr txBox="1">
            <a:spLocks noGrp="1"/>
          </p:cNvSpPr>
          <p:nvPr>
            <p:ph type="title" idx="9"/>
          </p:nvPr>
        </p:nvSpPr>
        <p:spPr>
          <a:xfrm>
            <a:off x="1959300" y="3456050"/>
            <a:ext cx="2478600" cy="4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Modeling</a:t>
            </a:r>
            <a:endParaRPr dirty="0"/>
          </a:p>
        </p:txBody>
      </p:sp>
      <p:sp>
        <p:nvSpPr>
          <p:cNvPr id="239" name="Google Shape;239;p35"/>
          <p:cNvSpPr txBox="1">
            <a:spLocks noGrp="1"/>
          </p:cNvSpPr>
          <p:nvPr>
            <p:ph type="title" idx="13"/>
          </p:nvPr>
        </p:nvSpPr>
        <p:spPr>
          <a:xfrm>
            <a:off x="2522100" y="2927525"/>
            <a:ext cx="135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41" name="Google Shape;241;p35"/>
          <p:cNvSpPr txBox="1">
            <a:spLocks noGrp="1"/>
          </p:cNvSpPr>
          <p:nvPr>
            <p:ph type="title" idx="15"/>
          </p:nvPr>
        </p:nvSpPr>
        <p:spPr>
          <a:xfrm>
            <a:off x="4706100" y="3456050"/>
            <a:ext cx="2478600" cy="4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Deployment</a:t>
            </a:r>
            <a:endParaRPr dirty="0"/>
          </a:p>
        </p:txBody>
      </p:sp>
      <p:sp>
        <p:nvSpPr>
          <p:cNvPr id="242" name="Google Shape;242;p35"/>
          <p:cNvSpPr txBox="1">
            <a:spLocks noGrp="1"/>
          </p:cNvSpPr>
          <p:nvPr>
            <p:ph type="title" idx="16"/>
          </p:nvPr>
        </p:nvSpPr>
        <p:spPr>
          <a:xfrm>
            <a:off x="5412066" y="2927525"/>
            <a:ext cx="135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44" name="Google Shape;244;p3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48" name="Google Shape;248;p35"/>
          <p:cNvSpPr/>
          <p:nvPr/>
        </p:nvSpPr>
        <p:spPr>
          <a:xfrm rot="-594635" flipH="1">
            <a:off x="7563782" y="347928"/>
            <a:ext cx="1202208" cy="1042255"/>
          </a:xfrm>
          <a:custGeom>
            <a:avLst/>
            <a:gdLst/>
            <a:ahLst/>
            <a:cxnLst/>
            <a:rect l="l" t="t" r="r" b="b"/>
            <a:pathLst>
              <a:path w="39525" h="34269" extrusionOk="0">
                <a:moveTo>
                  <a:pt x="31155" y="21145"/>
                </a:moveTo>
                <a:cubicBezTo>
                  <a:pt x="31485" y="21411"/>
                  <a:pt x="31840" y="21639"/>
                  <a:pt x="32208" y="21829"/>
                </a:cubicBezTo>
                <a:cubicBezTo>
                  <a:pt x="32106" y="21994"/>
                  <a:pt x="31954" y="22121"/>
                  <a:pt x="31789" y="22222"/>
                </a:cubicBezTo>
                <a:cubicBezTo>
                  <a:pt x="31612" y="22299"/>
                  <a:pt x="31425" y="22337"/>
                  <a:pt x="31239" y="22337"/>
                </a:cubicBezTo>
                <a:cubicBezTo>
                  <a:pt x="31054" y="22337"/>
                  <a:pt x="30870" y="22299"/>
                  <a:pt x="30699" y="22222"/>
                </a:cubicBezTo>
                <a:cubicBezTo>
                  <a:pt x="30611" y="22173"/>
                  <a:pt x="30507" y="22155"/>
                  <a:pt x="30400" y="22155"/>
                </a:cubicBezTo>
                <a:cubicBezTo>
                  <a:pt x="30369" y="22155"/>
                  <a:pt x="30337" y="22156"/>
                  <a:pt x="30306" y="22159"/>
                </a:cubicBezTo>
                <a:cubicBezTo>
                  <a:pt x="30648" y="21867"/>
                  <a:pt x="30940" y="21525"/>
                  <a:pt x="31155" y="21145"/>
                </a:cubicBezTo>
                <a:close/>
                <a:moveTo>
                  <a:pt x="21572" y="1398"/>
                </a:moveTo>
                <a:cubicBezTo>
                  <a:pt x="21626" y="1398"/>
                  <a:pt x="21680" y="1399"/>
                  <a:pt x="21734" y="1402"/>
                </a:cubicBezTo>
                <a:cubicBezTo>
                  <a:pt x="23040" y="1490"/>
                  <a:pt x="24067" y="2150"/>
                  <a:pt x="24777" y="3367"/>
                </a:cubicBezTo>
                <a:cubicBezTo>
                  <a:pt x="24900" y="3597"/>
                  <a:pt x="25135" y="3720"/>
                  <a:pt x="25379" y="3720"/>
                </a:cubicBezTo>
                <a:cubicBezTo>
                  <a:pt x="25511" y="3720"/>
                  <a:pt x="25646" y="3684"/>
                  <a:pt x="25766" y="3608"/>
                </a:cubicBezTo>
                <a:cubicBezTo>
                  <a:pt x="26483" y="3132"/>
                  <a:pt x="27345" y="2895"/>
                  <a:pt x="28185" y="2895"/>
                </a:cubicBezTo>
                <a:cubicBezTo>
                  <a:pt x="29025" y="2895"/>
                  <a:pt x="29843" y="3132"/>
                  <a:pt x="30471" y="3608"/>
                </a:cubicBezTo>
                <a:cubicBezTo>
                  <a:pt x="31739" y="4622"/>
                  <a:pt x="32284" y="6271"/>
                  <a:pt x="31891" y="7830"/>
                </a:cubicBezTo>
                <a:cubicBezTo>
                  <a:pt x="31181" y="7894"/>
                  <a:pt x="30483" y="8109"/>
                  <a:pt x="29862" y="8464"/>
                </a:cubicBezTo>
                <a:cubicBezTo>
                  <a:pt x="29266" y="6651"/>
                  <a:pt x="27732" y="5320"/>
                  <a:pt x="25868" y="4990"/>
                </a:cubicBezTo>
                <a:cubicBezTo>
                  <a:pt x="25607" y="4947"/>
                  <a:pt x="25345" y="4926"/>
                  <a:pt x="25086" y="4926"/>
                </a:cubicBezTo>
                <a:cubicBezTo>
                  <a:pt x="23422" y="4926"/>
                  <a:pt x="21853" y="5788"/>
                  <a:pt x="20986" y="7247"/>
                </a:cubicBezTo>
                <a:cubicBezTo>
                  <a:pt x="20404" y="6954"/>
                  <a:pt x="19754" y="6809"/>
                  <a:pt x="19104" y="6809"/>
                </a:cubicBezTo>
                <a:cubicBezTo>
                  <a:pt x="18096" y="6809"/>
                  <a:pt x="17088" y="7157"/>
                  <a:pt x="16332" y="7843"/>
                </a:cubicBezTo>
                <a:cubicBezTo>
                  <a:pt x="15318" y="8807"/>
                  <a:pt x="14861" y="10227"/>
                  <a:pt x="15153" y="11596"/>
                </a:cubicBezTo>
                <a:cubicBezTo>
                  <a:pt x="14946" y="11569"/>
                  <a:pt x="14740" y="11555"/>
                  <a:pt x="14534" y="11555"/>
                </a:cubicBezTo>
                <a:cubicBezTo>
                  <a:pt x="13337" y="11555"/>
                  <a:pt x="12175" y="12019"/>
                  <a:pt x="11298" y="12852"/>
                </a:cubicBezTo>
                <a:cubicBezTo>
                  <a:pt x="9878" y="14247"/>
                  <a:pt x="9561" y="16567"/>
                  <a:pt x="10563" y="18254"/>
                </a:cubicBezTo>
                <a:cubicBezTo>
                  <a:pt x="10601" y="18304"/>
                  <a:pt x="10639" y="18355"/>
                  <a:pt x="10677" y="18406"/>
                </a:cubicBezTo>
                <a:cubicBezTo>
                  <a:pt x="10346" y="18680"/>
                  <a:pt x="9964" y="18803"/>
                  <a:pt x="9589" y="18803"/>
                </a:cubicBezTo>
                <a:cubicBezTo>
                  <a:pt x="8717" y="18803"/>
                  <a:pt x="7888" y="18132"/>
                  <a:pt x="7862" y="17138"/>
                </a:cubicBezTo>
                <a:cubicBezTo>
                  <a:pt x="7849" y="16757"/>
                  <a:pt x="7545" y="16453"/>
                  <a:pt x="7164" y="16453"/>
                </a:cubicBezTo>
                <a:lnTo>
                  <a:pt x="7152" y="16453"/>
                </a:lnTo>
                <a:cubicBezTo>
                  <a:pt x="6759" y="16466"/>
                  <a:pt x="6454" y="16795"/>
                  <a:pt x="6467" y="17176"/>
                </a:cubicBezTo>
                <a:cubicBezTo>
                  <a:pt x="6530" y="18469"/>
                  <a:pt x="7355" y="19598"/>
                  <a:pt x="8585" y="20029"/>
                </a:cubicBezTo>
                <a:cubicBezTo>
                  <a:pt x="8902" y="20130"/>
                  <a:pt x="9231" y="20194"/>
                  <a:pt x="9561" y="20194"/>
                </a:cubicBezTo>
                <a:cubicBezTo>
                  <a:pt x="10322" y="20181"/>
                  <a:pt x="11045" y="19915"/>
                  <a:pt x="11628" y="19420"/>
                </a:cubicBezTo>
                <a:cubicBezTo>
                  <a:pt x="12385" y="20001"/>
                  <a:pt x="13333" y="20325"/>
                  <a:pt x="14281" y="20325"/>
                </a:cubicBezTo>
                <a:cubicBezTo>
                  <a:pt x="14762" y="20325"/>
                  <a:pt x="15242" y="20242"/>
                  <a:pt x="15698" y="20067"/>
                </a:cubicBezTo>
                <a:cubicBezTo>
                  <a:pt x="16476" y="19774"/>
                  <a:pt x="16161" y="18708"/>
                  <a:pt x="15475" y="18708"/>
                </a:cubicBezTo>
                <a:cubicBezTo>
                  <a:pt x="15390" y="18708"/>
                  <a:pt x="15299" y="18724"/>
                  <a:pt x="15204" y="18761"/>
                </a:cubicBezTo>
                <a:cubicBezTo>
                  <a:pt x="14910" y="18874"/>
                  <a:pt x="14598" y="18927"/>
                  <a:pt x="14283" y="18927"/>
                </a:cubicBezTo>
                <a:cubicBezTo>
                  <a:pt x="13292" y="18927"/>
                  <a:pt x="12277" y="18397"/>
                  <a:pt x="11767" y="17531"/>
                </a:cubicBezTo>
                <a:cubicBezTo>
                  <a:pt x="11095" y="16390"/>
                  <a:pt x="11324" y="14779"/>
                  <a:pt x="12275" y="13841"/>
                </a:cubicBezTo>
                <a:cubicBezTo>
                  <a:pt x="12863" y="13260"/>
                  <a:pt x="13704" y="12956"/>
                  <a:pt x="14545" y="12956"/>
                </a:cubicBezTo>
                <a:cubicBezTo>
                  <a:pt x="15063" y="12956"/>
                  <a:pt x="15581" y="13071"/>
                  <a:pt x="16041" y="13308"/>
                </a:cubicBezTo>
                <a:cubicBezTo>
                  <a:pt x="16152" y="13367"/>
                  <a:pt x="16264" y="13393"/>
                  <a:pt x="16370" y="13393"/>
                </a:cubicBezTo>
                <a:cubicBezTo>
                  <a:pt x="16883" y="13393"/>
                  <a:pt x="17277" y="12787"/>
                  <a:pt x="16941" y="12294"/>
                </a:cubicBezTo>
                <a:cubicBezTo>
                  <a:pt x="16193" y="11216"/>
                  <a:pt x="16345" y="9720"/>
                  <a:pt x="17271" y="8870"/>
                </a:cubicBezTo>
                <a:cubicBezTo>
                  <a:pt x="17751" y="8429"/>
                  <a:pt x="18422" y="8204"/>
                  <a:pt x="19094" y="8204"/>
                </a:cubicBezTo>
                <a:cubicBezTo>
                  <a:pt x="19716" y="8204"/>
                  <a:pt x="20339" y="8398"/>
                  <a:pt x="20808" y="8794"/>
                </a:cubicBezTo>
                <a:cubicBezTo>
                  <a:pt x="20937" y="8905"/>
                  <a:pt x="21093" y="8957"/>
                  <a:pt x="21248" y="8957"/>
                </a:cubicBezTo>
                <a:cubicBezTo>
                  <a:pt x="21519" y="8957"/>
                  <a:pt x="21786" y="8798"/>
                  <a:pt x="21899" y="8515"/>
                </a:cubicBezTo>
                <a:cubicBezTo>
                  <a:pt x="22416" y="7177"/>
                  <a:pt x="23692" y="6317"/>
                  <a:pt x="25089" y="6317"/>
                </a:cubicBezTo>
                <a:cubicBezTo>
                  <a:pt x="25267" y="6317"/>
                  <a:pt x="25446" y="6331"/>
                  <a:pt x="25627" y="6359"/>
                </a:cubicBezTo>
                <a:cubicBezTo>
                  <a:pt x="27250" y="6626"/>
                  <a:pt x="28594" y="8109"/>
                  <a:pt x="28696" y="9745"/>
                </a:cubicBezTo>
                <a:cubicBezTo>
                  <a:pt x="28712" y="10151"/>
                  <a:pt x="29043" y="10406"/>
                  <a:pt x="29387" y="10406"/>
                </a:cubicBezTo>
                <a:cubicBezTo>
                  <a:pt x="29569" y="10406"/>
                  <a:pt x="29755" y="10334"/>
                  <a:pt x="29900" y="10176"/>
                </a:cubicBezTo>
                <a:cubicBezTo>
                  <a:pt x="30489" y="9537"/>
                  <a:pt x="31397" y="9204"/>
                  <a:pt x="32324" y="9204"/>
                </a:cubicBezTo>
                <a:cubicBezTo>
                  <a:pt x="33053" y="9204"/>
                  <a:pt x="33793" y="9410"/>
                  <a:pt x="34402" y="9834"/>
                </a:cubicBezTo>
                <a:cubicBezTo>
                  <a:pt x="35733" y="10760"/>
                  <a:pt x="36240" y="12750"/>
                  <a:pt x="35505" y="14196"/>
                </a:cubicBezTo>
                <a:cubicBezTo>
                  <a:pt x="35302" y="14614"/>
                  <a:pt x="35543" y="15096"/>
                  <a:pt x="35987" y="15198"/>
                </a:cubicBezTo>
                <a:cubicBezTo>
                  <a:pt x="37217" y="15477"/>
                  <a:pt x="38079" y="16808"/>
                  <a:pt x="37927" y="18177"/>
                </a:cubicBezTo>
                <a:cubicBezTo>
                  <a:pt x="37762" y="19496"/>
                  <a:pt x="36621" y="20688"/>
                  <a:pt x="35239" y="20942"/>
                </a:cubicBezTo>
                <a:cubicBezTo>
                  <a:pt x="35029" y="20981"/>
                  <a:pt x="34816" y="21000"/>
                  <a:pt x="34601" y="21000"/>
                </a:cubicBezTo>
                <a:cubicBezTo>
                  <a:pt x="33435" y="21000"/>
                  <a:pt x="32229" y="20435"/>
                  <a:pt x="31447" y="19471"/>
                </a:cubicBezTo>
                <a:cubicBezTo>
                  <a:pt x="31304" y="19298"/>
                  <a:pt x="31104" y="19217"/>
                  <a:pt x="30908" y="19217"/>
                </a:cubicBezTo>
                <a:cubicBezTo>
                  <a:pt x="30600" y="19217"/>
                  <a:pt x="30299" y="19414"/>
                  <a:pt x="30230" y="19763"/>
                </a:cubicBezTo>
                <a:cubicBezTo>
                  <a:pt x="29976" y="20889"/>
                  <a:pt x="28877" y="21772"/>
                  <a:pt x="27752" y="21772"/>
                </a:cubicBezTo>
                <a:cubicBezTo>
                  <a:pt x="27699" y="21772"/>
                  <a:pt x="27645" y="21770"/>
                  <a:pt x="27592" y="21766"/>
                </a:cubicBezTo>
                <a:cubicBezTo>
                  <a:pt x="26413" y="21690"/>
                  <a:pt x="25323" y="20599"/>
                  <a:pt x="25234" y="19407"/>
                </a:cubicBezTo>
                <a:cubicBezTo>
                  <a:pt x="25208" y="19014"/>
                  <a:pt x="24880" y="18759"/>
                  <a:pt x="24534" y="18759"/>
                </a:cubicBezTo>
                <a:cubicBezTo>
                  <a:pt x="24378" y="18759"/>
                  <a:pt x="24218" y="18811"/>
                  <a:pt x="24080" y="18926"/>
                </a:cubicBezTo>
                <a:cubicBezTo>
                  <a:pt x="23683" y="19274"/>
                  <a:pt x="23122" y="19450"/>
                  <a:pt x="22569" y="19450"/>
                </a:cubicBezTo>
                <a:cubicBezTo>
                  <a:pt x="22114" y="19450"/>
                  <a:pt x="21665" y="19331"/>
                  <a:pt x="21316" y="19090"/>
                </a:cubicBezTo>
                <a:cubicBezTo>
                  <a:pt x="19508" y="17865"/>
                  <a:pt x="20421" y="15079"/>
                  <a:pt x="22543" y="15079"/>
                </a:cubicBezTo>
                <a:cubicBezTo>
                  <a:pt x="22594" y="15079"/>
                  <a:pt x="22645" y="15080"/>
                  <a:pt x="22698" y="15084"/>
                </a:cubicBezTo>
                <a:cubicBezTo>
                  <a:pt x="22707" y="15084"/>
                  <a:pt x="22716" y="15084"/>
                  <a:pt x="22724" y="15084"/>
                </a:cubicBezTo>
                <a:cubicBezTo>
                  <a:pt x="23068" y="15084"/>
                  <a:pt x="23359" y="14847"/>
                  <a:pt x="23433" y="14513"/>
                </a:cubicBezTo>
                <a:cubicBezTo>
                  <a:pt x="23560" y="13815"/>
                  <a:pt x="24131" y="13156"/>
                  <a:pt x="24879" y="12839"/>
                </a:cubicBezTo>
                <a:cubicBezTo>
                  <a:pt x="25184" y="12707"/>
                  <a:pt x="25498" y="12645"/>
                  <a:pt x="25803" y="12645"/>
                </a:cubicBezTo>
                <a:cubicBezTo>
                  <a:pt x="27020" y="12645"/>
                  <a:pt x="28117" y="13617"/>
                  <a:pt x="28138" y="14944"/>
                </a:cubicBezTo>
                <a:cubicBezTo>
                  <a:pt x="28138" y="15324"/>
                  <a:pt x="28455" y="15641"/>
                  <a:pt x="28835" y="15641"/>
                </a:cubicBezTo>
                <a:lnTo>
                  <a:pt x="28848" y="15641"/>
                </a:lnTo>
                <a:cubicBezTo>
                  <a:pt x="29228" y="15629"/>
                  <a:pt x="29532" y="15312"/>
                  <a:pt x="29532" y="14931"/>
                </a:cubicBezTo>
                <a:cubicBezTo>
                  <a:pt x="29502" y="12798"/>
                  <a:pt x="27746" y="11243"/>
                  <a:pt x="25791" y="11243"/>
                </a:cubicBezTo>
                <a:cubicBezTo>
                  <a:pt x="25306" y="11243"/>
                  <a:pt x="24808" y="11339"/>
                  <a:pt x="24321" y="11546"/>
                </a:cubicBezTo>
                <a:cubicBezTo>
                  <a:pt x="23357" y="11951"/>
                  <a:pt x="22596" y="12725"/>
                  <a:pt x="22216" y="13701"/>
                </a:cubicBezTo>
                <a:cubicBezTo>
                  <a:pt x="18868" y="14018"/>
                  <a:pt x="17752" y="18355"/>
                  <a:pt x="20529" y="20257"/>
                </a:cubicBezTo>
                <a:cubicBezTo>
                  <a:pt x="21049" y="20587"/>
                  <a:pt x="21633" y="20790"/>
                  <a:pt x="22254" y="20828"/>
                </a:cubicBezTo>
                <a:cubicBezTo>
                  <a:pt x="22127" y="21449"/>
                  <a:pt x="21734" y="21969"/>
                  <a:pt x="21176" y="22261"/>
                </a:cubicBezTo>
                <a:cubicBezTo>
                  <a:pt x="20882" y="22401"/>
                  <a:pt x="20567" y="22469"/>
                  <a:pt x="20253" y="22469"/>
                </a:cubicBezTo>
                <a:cubicBezTo>
                  <a:pt x="19716" y="22469"/>
                  <a:pt x="19183" y="22269"/>
                  <a:pt x="18767" y="21893"/>
                </a:cubicBezTo>
                <a:cubicBezTo>
                  <a:pt x="18628" y="21763"/>
                  <a:pt x="18457" y="21702"/>
                  <a:pt x="18289" y="21702"/>
                </a:cubicBezTo>
                <a:cubicBezTo>
                  <a:pt x="17981" y="21702"/>
                  <a:pt x="17682" y="21904"/>
                  <a:pt x="17600" y="22248"/>
                </a:cubicBezTo>
                <a:cubicBezTo>
                  <a:pt x="17316" y="23391"/>
                  <a:pt x="16340" y="23989"/>
                  <a:pt x="15362" y="23989"/>
                </a:cubicBezTo>
                <a:cubicBezTo>
                  <a:pt x="14505" y="23989"/>
                  <a:pt x="13647" y="23530"/>
                  <a:pt x="13251" y="22578"/>
                </a:cubicBezTo>
                <a:cubicBezTo>
                  <a:pt x="13144" y="22316"/>
                  <a:pt x="12881" y="22144"/>
                  <a:pt x="12599" y="22144"/>
                </a:cubicBezTo>
                <a:cubicBezTo>
                  <a:pt x="12579" y="22144"/>
                  <a:pt x="12560" y="22145"/>
                  <a:pt x="12541" y="22146"/>
                </a:cubicBezTo>
                <a:cubicBezTo>
                  <a:pt x="12236" y="22172"/>
                  <a:pt x="11996" y="22387"/>
                  <a:pt x="11919" y="22692"/>
                </a:cubicBezTo>
                <a:cubicBezTo>
                  <a:pt x="11628" y="23896"/>
                  <a:pt x="10449" y="24911"/>
                  <a:pt x="9155" y="25037"/>
                </a:cubicBezTo>
                <a:cubicBezTo>
                  <a:pt x="9070" y="25044"/>
                  <a:pt x="8986" y="25047"/>
                  <a:pt x="8902" y="25047"/>
                </a:cubicBezTo>
                <a:cubicBezTo>
                  <a:pt x="7679" y="25047"/>
                  <a:pt x="6556" y="24366"/>
                  <a:pt x="6010" y="23262"/>
                </a:cubicBezTo>
                <a:cubicBezTo>
                  <a:pt x="5900" y="23004"/>
                  <a:pt x="5649" y="22853"/>
                  <a:pt x="5384" y="22853"/>
                </a:cubicBezTo>
                <a:cubicBezTo>
                  <a:pt x="5284" y="22853"/>
                  <a:pt x="5182" y="22875"/>
                  <a:pt x="5085" y="22920"/>
                </a:cubicBezTo>
                <a:cubicBezTo>
                  <a:pt x="4872" y="23017"/>
                  <a:pt x="4643" y="23059"/>
                  <a:pt x="4409" y="23059"/>
                </a:cubicBezTo>
                <a:cubicBezTo>
                  <a:pt x="3721" y="23059"/>
                  <a:pt x="2990" y="22692"/>
                  <a:pt x="2498" y="22248"/>
                </a:cubicBezTo>
                <a:cubicBezTo>
                  <a:pt x="1788" y="21576"/>
                  <a:pt x="1484" y="20574"/>
                  <a:pt x="1699" y="19623"/>
                </a:cubicBezTo>
                <a:cubicBezTo>
                  <a:pt x="1940" y="18609"/>
                  <a:pt x="2650" y="17746"/>
                  <a:pt x="3500" y="17429"/>
                </a:cubicBezTo>
                <a:cubicBezTo>
                  <a:pt x="4172" y="17163"/>
                  <a:pt x="4058" y="16174"/>
                  <a:pt x="3335" y="16073"/>
                </a:cubicBezTo>
                <a:cubicBezTo>
                  <a:pt x="2498" y="15933"/>
                  <a:pt x="1877" y="15210"/>
                  <a:pt x="1864" y="14361"/>
                </a:cubicBezTo>
                <a:cubicBezTo>
                  <a:pt x="1889" y="13600"/>
                  <a:pt x="2764" y="12750"/>
                  <a:pt x="3601" y="12687"/>
                </a:cubicBezTo>
                <a:cubicBezTo>
                  <a:pt x="4108" y="12649"/>
                  <a:pt x="4413" y="12091"/>
                  <a:pt x="4159" y="11647"/>
                </a:cubicBezTo>
                <a:cubicBezTo>
                  <a:pt x="2790" y="9251"/>
                  <a:pt x="4337" y="6245"/>
                  <a:pt x="7088" y="5966"/>
                </a:cubicBezTo>
                <a:cubicBezTo>
                  <a:pt x="7228" y="5952"/>
                  <a:pt x="7369" y="5944"/>
                  <a:pt x="7509" y="5944"/>
                </a:cubicBezTo>
                <a:cubicBezTo>
                  <a:pt x="8695" y="5944"/>
                  <a:pt x="9881" y="6459"/>
                  <a:pt x="10550" y="7298"/>
                </a:cubicBezTo>
                <a:cubicBezTo>
                  <a:pt x="10697" y="7476"/>
                  <a:pt x="10893" y="7555"/>
                  <a:pt x="11087" y="7555"/>
                </a:cubicBezTo>
                <a:cubicBezTo>
                  <a:pt x="11445" y="7555"/>
                  <a:pt x="11793" y="7282"/>
                  <a:pt x="11793" y="6854"/>
                </a:cubicBezTo>
                <a:cubicBezTo>
                  <a:pt x="11793" y="5637"/>
                  <a:pt x="12604" y="4280"/>
                  <a:pt x="13657" y="3709"/>
                </a:cubicBezTo>
                <a:cubicBezTo>
                  <a:pt x="14171" y="3434"/>
                  <a:pt x="14733" y="3297"/>
                  <a:pt x="15294" y="3297"/>
                </a:cubicBezTo>
                <a:cubicBezTo>
                  <a:pt x="15923" y="3297"/>
                  <a:pt x="16550" y="3469"/>
                  <a:pt x="17106" y="3811"/>
                </a:cubicBezTo>
                <a:cubicBezTo>
                  <a:pt x="17224" y="3878"/>
                  <a:pt x="17354" y="3912"/>
                  <a:pt x="17483" y="3912"/>
                </a:cubicBezTo>
                <a:cubicBezTo>
                  <a:pt x="17548" y="3912"/>
                  <a:pt x="17613" y="3904"/>
                  <a:pt x="17676" y="3887"/>
                </a:cubicBezTo>
                <a:cubicBezTo>
                  <a:pt x="17867" y="3836"/>
                  <a:pt x="18019" y="3697"/>
                  <a:pt x="18107" y="3519"/>
                </a:cubicBezTo>
                <a:cubicBezTo>
                  <a:pt x="18780" y="2211"/>
                  <a:pt x="20124" y="1398"/>
                  <a:pt x="21572" y="1398"/>
                </a:cubicBezTo>
                <a:close/>
                <a:moveTo>
                  <a:pt x="24080" y="20549"/>
                </a:moveTo>
                <a:cubicBezTo>
                  <a:pt x="24612" y="21956"/>
                  <a:pt x="25969" y="23059"/>
                  <a:pt x="27491" y="23161"/>
                </a:cubicBezTo>
                <a:cubicBezTo>
                  <a:pt x="27580" y="23161"/>
                  <a:pt x="27668" y="23173"/>
                  <a:pt x="27744" y="23173"/>
                </a:cubicBezTo>
                <a:cubicBezTo>
                  <a:pt x="28467" y="23161"/>
                  <a:pt x="29165" y="22958"/>
                  <a:pt x="29773" y="22578"/>
                </a:cubicBezTo>
                <a:lnTo>
                  <a:pt x="29773" y="22578"/>
                </a:lnTo>
                <a:cubicBezTo>
                  <a:pt x="29735" y="22654"/>
                  <a:pt x="29710" y="22730"/>
                  <a:pt x="29710" y="22806"/>
                </a:cubicBezTo>
                <a:cubicBezTo>
                  <a:pt x="29647" y="23706"/>
                  <a:pt x="28797" y="24581"/>
                  <a:pt x="27681" y="24898"/>
                </a:cubicBezTo>
                <a:cubicBezTo>
                  <a:pt x="27494" y="24948"/>
                  <a:pt x="27211" y="25005"/>
                  <a:pt x="26877" y="25005"/>
                </a:cubicBezTo>
                <a:cubicBezTo>
                  <a:pt x="26193" y="25005"/>
                  <a:pt x="25295" y="24767"/>
                  <a:pt x="24562" y="23744"/>
                </a:cubicBezTo>
                <a:cubicBezTo>
                  <a:pt x="24425" y="23548"/>
                  <a:pt x="24214" y="23455"/>
                  <a:pt x="24002" y="23455"/>
                </a:cubicBezTo>
                <a:cubicBezTo>
                  <a:pt x="23721" y="23455"/>
                  <a:pt x="23440" y="23618"/>
                  <a:pt x="23332" y="23922"/>
                </a:cubicBezTo>
                <a:cubicBezTo>
                  <a:pt x="22989" y="24885"/>
                  <a:pt x="22203" y="25621"/>
                  <a:pt x="21214" y="25912"/>
                </a:cubicBezTo>
                <a:cubicBezTo>
                  <a:pt x="20919" y="25998"/>
                  <a:pt x="20602" y="26039"/>
                  <a:pt x="20281" y="26039"/>
                </a:cubicBezTo>
                <a:cubicBezTo>
                  <a:pt x="19511" y="26039"/>
                  <a:pt x="18724" y="25804"/>
                  <a:pt x="18196" y="25393"/>
                </a:cubicBezTo>
                <a:cubicBezTo>
                  <a:pt x="18063" y="25288"/>
                  <a:pt x="17910" y="25240"/>
                  <a:pt x="17761" y="25240"/>
                </a:cubicBezTo>
                <a:cubicBezTo>
                  <a:pt x="17456" y="25240"/>
                  <a:pt x="17166" y="25441"/>
                  <a:pt x="17080" y="25773"/>
                </a:cubicBezTo>
                <a:cubicBezTo>
                  <a:pt x="16890" y="26559"/>
                  <a:pt x="16370" y="27218"/>
                  <a:pt x="15660" y="27599"/>
                </a:cubicBezTo>
                <a:cubicBezTo>
                  <a:pt x="15134" y="27874"/>
                  <a:pt x="14603" y="28015"/>
                  <a:pt x="14119" y="28015"/>
                </a:cubicBezTo>
                <a:cubicBezTo>
                  <a:pt x="13845" y="28015"/>
                  <a:pt x="13586" y="27970"/>
                  <a:pt x="13352" y="27878"/>
                </a:cubicBezTo>
                <a:cubicBezTo>
                  <a:pt x="13257" y="27839"/>
                  <a:pt x="13164" y="27821"/>
                  <a:pt x="13076" y="27821"/>
                </a:cubicBezTo>
                <a:cubicBezTo>
                  <a:pt x="12478" y="27821"/>
                  <a:pt x="12115" y="28639"/>
                  <a:pt x="12668" y="29070"/>
                </a:cubicBezTo>
                <a:cubicBezTo>
                  <a:pt x="13276" y="29564"/>
                  <a:pt x="13593" y="30325"/>
                  <a:pt x="13492" y="31099"/>
                </a:cubicBezTo>
                <a:cubicBezTo>
                  <a:pt x="13378" y="31859"/>
                  <a:pt x="12858" y="32493"/>
                  <a:pt x="12135" y="32760"/>
                </a:cubicBezTo>
                <a:cubicBezTo>
                  <a:pt x="11928" y="32829"/>
                  <a:pt x="11715" y="32862"/>
                  <a:pt x="11505" y="32862"/>
                </a:cubicBezTo>
                <a:cubicBezTo>
                  <a:pt x="10981" y="32862"/>
                  <a:pt x="10470" y="32654"/>
                  <a:pt x="10081" y="32265"/>
                </a:cubicBezTo>
                <a:cubicBezTo>
                  <a:pt x="9536" y="31682"/>
                  <a:pt x="9295" y="30642"/>
                  <a:pt x="9561" y="30046"/>
                </a:cubicBezTo>
                <a:cubicBezTo>
                  <a:pt x="9738" y="29666"/>
                  <a:pt x="9536" y="29209"/>
                  <a:pt x="9143" y="29095"/>
                </a:cubicBezTo>
                <a:cubicBezTo>
                  <a:pt x="8508" y="28880"/>
                  <a:pt x="8014" y="28398"/>
                  <a:pt x="7811" y="27764"/>
                </a:cubicBezTo>
                <a:cubicBezTo>
                  <a:pt x="7659" y="27295"/>
                  <a:pt x="7697" y="26787"/>
                  <a:pt x="7913" y="26331"/>
                </a:cubicBezTo>
                <a:cubicBezTo>
                  <a:pt x="8230" y="26407"/>
                  <a:pt x="8547" y="26445"/>
                  <a:pt x="8876" y="26445"/>
                </a:cubicBezTo>
                <a:cubicBezTo>
                  <a:pt x="9016" y="26445"/>
                  <a:pt x="9155" y="26445"/>
                  <a:pt x="9295" y="26432"/>
                </a:cubicBezTo>
                <a:cubicBezTo>
                  <a:pt x="10702" y="26267"/>
                  <a:pt x="11970" y="25481"/>
                  <a:pt x="12744" y="24277"/>
                </a:cubicBezTo>
                <a:cubicBezTo>
                  <a:pt x="13442" y="24987"/>
                  <a:pt x="14398" y="25376"/>
                  <a:pt x="15394" y="25376"/>
                </a:cubicBezTo>
                <a:cubicBezTo>
                  <a:pt x="15482" y="25376"/>
                  <a:pt x="15571" y="25373"/>
                  <a:pt x="15660" y="25367"/>
                </a:cubicBezTo>
                <a:cubicBezTo>
                  <a:pt x="16890" y="25253"/>
                  <a:pt x="17993" y="24543"/>
                  <a:pt x="18602" y="23465"/>
                </a:cubicBezTo>
                <a:cubicBezTo>
                  <a:pt x="19112" y="23730"/>
                  <a:pt x="19669" y="23860"/>
                  <a:pt x="20226" y="23860"/>
                </a:cubicBezTo>
                <a:cubicBezTo>
                  <a:pt x="20763" y="23860"/>
                  <a:pt x="21300" y="23740"/>
                  <a:pt x="21797" y="23503"/>
                </a:cubicBezTo>
                <a:cubicBezTo>
                  <a:pt x="22875" y="22958"/>
                  <a:pt x="23585" y="21893"/>
                  <a:pt x="23674" y="20688"/>
                </a:cubicBezTo>
                <a:cubicBezTo>
                  <a:pt x="23814" y="20650"/>
                  <a:pt x="23953" y="20599"/>
                  <a:pt x="24080" y="20549"/>
                </a:cubicBezTo>
                <a:close/>
                <a:moveTo>
                  <a:pt x="21573" y="0"/>
                </a:moveTo>
                <a:cubicBezTo>
                  <a:pt x="19833" y="0"/>
                  <a:pt x="18210" y="839"/>
                  <a:pt x="17220" y="2276"/>
                </a:cubicBezTo>
                <a:cubicBezTo>
                  <a:pt x="16606" y="2015"/>
                  <a:pt x="15954" y="1886"/>
                  <a:pt x="15304" y="1886"/>
                </a:cubicBezTo>
                <a:cubicBezTo>
                  <a:pt x="14504" y="1886"/>
                  <a:pt x="13705" y="2082"/>
                  <a:pt x="12985" y="2467"/>
                </a:cubicBezTo>
                <a:cubicBezTo>
                  <a:pt x="11894" y="3075"/>
                  <a:pt x="11019" y="4229"/>
                  <a:pt x="10626" y="5485"/>
                </a:cubicBezTo>
                <a:cubicBezTo>
                  <a:pt x="9692" y="4866"/>
                  <a:pt x="8610" y="4544"/>
                  <a:pt x="7498" y="4544"/>
                </a:cubicBezTo>
                <a:cubicBezTo>
                  <a:pt x="7311" y="4544"/>
                  <a:pt x="7124" y="4553"/>
                  <a:pt x="6936" y="4572"/>
                </a:cubicBezTo>
                <a:cubicBezTo>
                  <a:pt x="3576" y="4914"/>
                  <a:pt x="1420" y="8325"/>
                  <a:pt x="2574" y="11520"/>
                </a:cubicBezTo>
                <a:cubicBezTo>
                  <a:pt x="1408" y="11990"/>
                  <a:pt x="507" y="13131"/>
                  <a:pt x="469" y="14323"/>
                </a:cubicBezTo>
                <a:cubicBezTo>
                  <a:pt x="457" y="15337"/>
                  <a:pt x="938" y="16288"/>
                  <a:pt x="1763" y="16897"/>
                </a:cubicBezTo>
                <a:cubicBezTo>
                  <a:pt x="1052" y="17531"/>
                  <a:pt x="558" y="18380"/>
                  <a:pt x="342" y="19306"/>
                </a:cubicBezTo>
                <a:cubicBezTo>
                  <a:pt x="0" y="20752"/>
                  <a:pt x="469" y="22273"/>
                  <a:pt x="1560" y="23288"/>
                </a:cubicBezTo>
                <a:cubicBezTo>
                  <a:pt x="2292" y="23956"/>
                  <a:pt x="3352" y="24464"/>
                  <a:pt x="4421" y="24464"/>
                </a:cubicBezTo>
                <a:cubicBezTo>
                  <a:pt x="4630" y="24464"/>
                  <a:pt x="4839" y="24445"/>
                  <a:pt x="5047" y="24403"/>
                </a:cubicBezTo>
                <a:cubicBezTo>
                  <a:pt x="5440" y="24987"/>
                  <a:pt x="5972" y="25469"/>
                  <a:pt x="6594" y="25824"/>
                </a:cubicBezTo>
                <a:cubicBezTo>
                  <a:pt x="6264" y="26572"/>
                  <a:pt x="6226" y="27409"/>
                  <a:pt x="6467" y="28195"/>
                </a:cubicBezTo>
                <a:cubicBezTo>
                  <a:pt x="6733" y="29032"/>
                  <a:pt x="7317" y="29729"/>
                  <a:pt x="8077" y="30160"/>
                </a:cubicBezTo>
                <a:cubicBezTo>
                  <a:pt x="7913" y="31264"/>
                  <a:pt x="8382" y="32519"/>
                  <a:pt x="9066" y="33242"/>
                </a:cubicBezTo>
                <a:cubicBezTo>
                  <a:pt x="9700" y="33901"/>
                  <a:pt x="10588" y="34269"/>
                  <a:pt x="11501" y="34269"/>
                </a:cubicBezTo>
                <a:cubicBezTo>
                  <a:pt x="11869" y="34269"/>
                  <a:pt x="12236" y="34205"/>
                  <a:pt x="12579" y="34091"/>
                </a:cubicBezTo>
                <a:cubicBezTo>
                  <a:pt x="13796" y="33647"/>
                  <a:pt x="14671" y="32582"/>
                  <a:pt x="14874" y="31302"/>
                </a:cubicBezTo>
                <a:cubicBezTo>
                  <a:pt x="14963" y="30655"/>
                  <a:pt x="14861" y="29983"/>
                  <a:pt x="14595" y="29387"/>
                </a:cubicBezTo>
                <a:cubicBezTo>
                  <a:pt x="15191" y="29311"/>
                  <a:pt x="15774" y="29121"/>
                  <a:pt x="16294" y="28842"/>
                </a:cubicBezTo>
                <a:cubicBezTo>
                  <a:pt x="17080" y="28423"/>
                  <a:pt x="17714" y="27776"/>
                  <a:pt x="18107" y="26978"/>
                </a:cubicBezTo>
                <a:cubicBezTo>
                  <a:pt x="18783" y="27292"/>
                  <a:pt x="19516" y="27450"/>
                  <a:pt x="20250" y="27450"/>
                </a:cubicBezTo>
                <a:cubicBezTo>
                  <a:pt x="20702" y="27450"/>
                  <a:pt x="21155" y="27390"/>
                  <a:pt x="21595" y="27269"/>
                </a:cubicBezTo>
                <a:cubicBezTo>
                  <a:pt x="22647" y="26952"/>
                  <a:pt x="23547" y="26280"/>
                  <a:pt x="24156" y="25380"/>
                </a:cubicBezTo>
                <a:cubicBezTo>
                  <a:pt x="24907" y="26058"/>
                  <a:pt x="25877" y="26421"/>
                  <a:pt x="26869" y="26421"/>
                </a:cubicBezTo>
                <a:cubicBezTo>
                  <a:pt x="27267" y="26421"/>
                  <a:pt x="27669" y="26362"/>
                  <a:pt x="28061" y="26242"/>
                </a:cubicBezTo>
                <a:cubicBezTo>
                  <a:pt x="29431" y="25849"/>
                  <a:pt x="30509" y="24873"/>
                  <a:pt x="30915" y="23719"/>
                </a:cubicBezTo>
                <a:cubicBezTo>
                  <a:pt x="31024" y="23732"/>
                  <a:pt x="31133" y="23739"/>
                  <a:pt x="31242" y="23739"/>
                </a:cubicBezTo>
                <a:cubicBezTo>
                  <a:pt x="31650" y="23739"/>
                  <a:pt x="32050" y="23645"/>
                  <a:pt x="32411" y="23465"/>
                </a:cubicBezTo>
                <a:cubicBezTo>
                  <a:pt x="32905" y="23212"/>
                  <a:pt x="33311" y="22793"/>
                  <a:pt x="33552" y="22286"/>
                </a:cubicBezTo>
                <a:cubicBezTo>
                  <a:pt x="33901" y="22363"/>
                  <a:pt x="34257" y="22401"/>
                  <a:pt x="34615" y="22401"/>
                </a:cubicBezTo>
                <a:cubicBezTo>
                  <a:pt x="34908" y="22401"/>
                  <a:pt x="35201" y="22375"/>
                  <a:pt x="35492" y="22324"/>
                </a:cubicBezTo>
                <a:cubicBezTo>
                  <a:pt x="37483" y="21944"/>
                  <a:pt x="39081" y="20257"/>
                  <a:pt x="39309" y="18330"/>
                </a:cubicBezTo>
                <a:cubicBezTo>
                  <a:pt x="39524" y="16542"/>
                  <a:pt x="38561" y="14817"/>
                  <a:pt x="37052" y="14107"/>
                </a:cubicBezTo>
                <a:cubicBezTo>
                  <a:pt x="37635" y="12154"/>
                  <a:pt x="36900" y="9859"/>
                  <a:pt x="35200" y="8693"/>
                </a:cubicBezTo>
                <a:cubicBezTo>
                  <a:pt x="34630" y="8300"/>
                  <a:pt x="33983" y="8033"/>
                  <a:pt x="33311" y="7906"/>
                </a:cubicBezTo>
                <a:cubicBezTo>
                  <a:pt x="33717" y="5928"/>
                  <a:pt x="32943" y="3735"/>
                  <a:pt x="31333" y="2505"/>
                </a:cubicBezTo>
                <a:cubicBezTo>
                  <a:pt x="30444" y="1824"/>
                  <a:pt x="29320" y="1483"/>
                  <a:pt x="28176" y="1483"/>
                </a:cubicBezTo>
                <a:cubicBezTo>
                  <a:pt x="27297" y="1483"/>
                  <a:pt x="26406" y="1684"/>
                  <a:pt x="25602" y="2086"/>
                </a:cubicBezTo>
                <a:cubicBezTo>
                  <a:pt x="24727" y="856"/>
                  <a:pt x="23344" y="83"/>
                  <a:pt x="21835" y="7"/>
                </a:cubicBezTo>
                <a:cubicBezTo>
                  <a:pt x="21748" y="2"/>
                  <a:pt x="21661" y="0"/>
                  <a:pt x="21573" y="0"/>
                </a:cubicBezTo>
                <a:close/>
              </a:path>
            </a:pathLst>
          </a:custGeom>
          <a:gradFill>
            <a:gsLst>
              <a:gs pos="0">
                <a:schemeClr val="lt2"/>
              </a:gs>
              <a:gs pos="100000">
                <a:srgbClr val="FFD3E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p:nvPr/>
        </p:nvSpPr>
        <p:spPr>
          <a:xfrm rot="594635">
            <a:off x="379782" y="347928"/>
            <a:ext cx="1202208" cy="1042255"/>
          </a:xfrm>
          <a:custGeom>
            <a:avLst/>
            <a:gdLst/>
            <a:ahLst/>
            <a:cxnLst/>
            <a:rect l="l" t="t" r="r" b="b"/>
            <a:pathLst>
              <a:path w="39525" h="34269" extrusionOk="0">
                <a:moveTo>
                  <a:pt x="31155" y="21145"/>
                </a:moveTo>
                <a:cubicBezTo>
                  <a:pt x="31485" y="21411"/>
                  <a:pt x="31840" y="21639"/>
                  <a:pt x="32208" y="21829"/>
                </a:cubicBezTo>
                <a:cubicBezTo>
                  <a:pt x="32106" y="21994"/>
                  <a:pt x="31954" y="22121"/>
                  <a:pt x="31789" y="22222"/>
                </a:cubicBezTo>
                <a:cubicBezTo>
                  <a:pt x="31612" y="22299"/>
                  <a:pt x="31425" y="22337"/>
                  <a:pt x="31239" y="22337"/>
                </a:cubicBezTo>
                <a:cubicBezTo>
                  <a:pt x="31054" y="22337"/>
                  <a:pt x="30870" y="22299"/>
                  <a:pt x="30699" y="22222"/>
                </a:cubicBezTo>
                <a:cubicBezTo>
                  <a:pt x="30611" y="22173"/>
                  <a:pt x="30507" y="22155"/>
                  <a:pt x="30400" y="22155"/>
                </a:cubicBezTo>
                <a:cubicBezTo>
                  <a:pt x="30369" y="22155"/>
                  <a:pt x="30337" y="22156"/>
                  <a:pt x="30306" y="22159"/>
                </a:cubicBezTo>
                <a:cubicBezTo>
                  <a:pt x="30648" y="21867"/>
                  <a:pt x="30940" y="21525"/>
                  <a:pt x="31155" y="21145"/>
                </a:cubicBezTo>
                <a:close/>
                <a:moveTo>
                  <a:pt x="21572" y="1398"/>
                </a:moveTo>
                <a:cubicBezTo>
                  <a:pt x="21626" y="1398"/>
                  <a:pt x="21680" y="1399"/>
                  <a:pt x="21734" y="1402"/>
                </a:cubicBezTo>
                <a:cubicBezTo>
                  <a:pt x="23040" y="1490"/>
                  <a:pt x="24067" y="2150"/>
                  <a:pt x="24777" y="3367"/>
                </a:cubicBezTo>
                <a:cubicBezTo>
                  <a:pt x="24900" y="3597"/>
                  <a:pt x="25135" y="3720"/>
                  <a:pt x="25379" y="3720"/>
                </a:cubicBezTo>
                <a:cubicBezTo>
                  <a:pt x="25511" y="3720"/>
                  <a:pt x="25646" y="3684"/>
                  <a:pt x="25766" y="3608"/>
                </a:cubicBezTo>
                <a:cubicBezTo>
                  <a:pt x="26483" y="3132"/>
                  <a:pt x="27345" y="2895"/>
                  <a:pt x="28185" y="2895"/>
                </a:cubicBezTo>
                <a:cubicBezTo>
                  <a:pt x="29025" y="2895"/>
                  <a:pt x="29843" y="3132"/>
                  <a:pt x="30471" y="3608"/>
                </a:cubicBezTo>
                <a:cubicBezTo>
                  <a:pt x="31739" y="4622"/>
                  <a:pt x="32284" y="6271"/>
                  <a:pt x="31891" y="7830"/>
                </a:cubicBezTo>
                <a:cubicBezTo>
                  <a:pt x="31181" y="7894"/>
                  <a:pt x="30483" y="8109"/>
                  <a:pt x="29862" y="8464"/>
                </a:cubicBezTo>
                <a:cubicBezTo>
                  <a:pt x="29266" y="6651"/>
                  <a:pt x="27732" y="5320"/>
                  <a:pt x="25868" y="4990"/>
                </a:cubicBezTo>
                <a:cubicBezTo>
                  <a:pt x="25607" y="4947"/>
                  <a:pt x="25345" y="4926"/>
                  <a:pt x="25086" y="4926"/>
                </a:cubicBezTo>
                <a:cubicBezTo>
                  <a:pt x="23422" y="4926"/>
                  <a:pt x="21853" y="5788"/>
                  <a:pt x="20986" y="7247"/>
                </a:cubicBezTo>
                <a:cubicBezTo>
                  <a:pt x="20404" y="6954"/>
                  <a:pt x="19754" y="6809"/>
                  <a:pt x="19104" y="6809"/>
                </a:cubicBezTo>
                <a:cubicBezTo>
                  <a:pt x="18096" y="6809"/>
                  <a:pt x="17088" y="7157"/>
                  <a:pt x="16332" y="7843"/>
                </a:cubicBezTo>
                <a:cubicBezTo>
                  <a:pt x="15318" y="8807"/>
                  <a:pt x="14861" y="10227"/>
                  <a:pt x="15153" y="11596"/>
                </a:cubicBezTo>
                <a:cubicBezTo>
                  <a:pt x="14946" y="11569"/>
                  <a:pt x="14740" y="11555"/>
                  <a:pt x="14534" y="11555"/>
                </a:cubicBezTo>
                <a:cubicBezTo>
                  <a:pt x="13337" y="11555"/>
                  <a:pt x="12175" y="12019"/>
                  <a:pt x="11298" y="12852"/>
                </a:cubicBezTo>
                <a:cubicBezTo>
                  <a:pt x="9878" y="14247"/>
                  <a:pt x="9561" y="16567"/>
                  <a:pt x="10563" y="18254"/>
                </a:cubicBezTo>
                <a:cubicBezTo>
                  <a:pt x="10601" y="18304"/>
                  <a:pt x="10639" y="18355"/>
                  <a:pt x="10677" y="18406"/>
                </a:cubicBezTo>
                <a:cubicBezTo>
                  <a:pt x="10346" y="18680"/>
                  <a:pt x="9964" y="18803"/>
                  <a:pt x="9589" y="18803"/>
                </a:cubicBezTo>
                <a:cubicBezTo>
                  <a:pt x="8717" y="18803"/>
                  <a:pt x="7888" y="18132"/>
                  <a:pt x="7862" y="17138"/>
                </a:cubicBezTo>
                <a:cubicBezTo>
                  <a:pt x="7849" y="16757"/>
                  <a:pt x="7545" y="16453"/>
                  <a:pt x="7164" y="16453"/>
                </a:cubicBezTo>
                <a:lnTo>
                  <a:pt x="7152" y="16453"/>
                </a:lnTo>
                <a:cubicBezTo>
                  <a:pt x="6759" y="16466"/>
                  <a:pt x="6454" y="16795"/>
                  <a:pt x="6467" y="17176"/>
                </a:cubicBezTo>
                <a:cubicBezTo>
                  <a:pt x="6530" y="18469"/>
                  <a:pt x="7355" y="19598"/>
                  <a:pt x="8585" y="20029"/>
                </a:cubicBezTo>
                <a:cubicBezTo>
                  <a:pt x="8902" y="20130"/>
                  <a:pt x="9231" y="20194"/>
                  <a:pt x="9561" y="20194"/>
                </a:cubicBezTo>
                <a:cubicBezTo>
                  <a:pt x="10322" y="20181"/>
                  <a:pt x="11045" y="19915"/>
                  <a:pt x="11628" y="19420"/>
                </a:cubicBezTo>
                <a:cubicBezTo>
                  <a:pt x="12385" y="20001"/>
                  <a:pt x="13333" y="20325"/>
                  <a:pt x="14281" y="20325"/>
                </a:cubicBezTo>
                <a:cubicBezTo>
                  <a:pt x="14762" y="20325"/>
                  <a:pt x="15242" y="20242"/>
                  <a:pt x="15698" y="20067"/>
                </a:cubicBezTo>
                <a:cubicBezTo>
                  <a:pt x="16476" y="19774"/>
                  <a:pt x="16161" y="18708"/>
                  <a:pt x="15475" y="18708"/>
                </a:cubicBezTo>
                <a:cubicBezTo>
                  <a:pt x="15390" y="18708"/>
                  <a:pt x="15299" y="18724"/>
                  <a:pt x="15204" y="18761"/>
                </a:cubicBezTo>
                <a:cubicBezTo>
                  <a:pt x="14910" y="18874"/>
                  <a:pt x="14598" y="18927"/>
                  <a:pt x="14283" y="18927"/>
                </a:cubicBezTo>
                <a:cubicBezTo>
                  <a:pt x="13292" y="18927"/>
                  <a:pt x="12277" y="18397"/>
                  <a:pt x="11767" y="17531"/>
                </a:cubicBezTo>
                <a:cubicBezTo>
                  <a:pt x="11095" y="16390"/>
                  <a:pt x="11324" y="14779"/>
                  <a:pt x="12275" y="13841"/>
                </a:cubicBezTo>
                <a:cubicBezTo>
                  <a:pt x="12863" y="13260"/>
                  <a:pt x="13704" y="12956"/>
                  <a:pt x="14545" y="12956"/>
                </a:cubicBezTo>
                <a:cubicBezTo>
                  <a:pt x="15063" y="12956"/>
                  <a:pt x="15581" y="13071"/>
                  <a:pt x="16041" y="13308"/>
                </a:cubicBezTo>
                <a:cubicBezTo>
                  <a:pt x="16152" y="13367"/>
                  <a:pt x="16264" y="13393"/>
                  <a:pt x="16370" y="13393"/>
                </a:cubicBezTo>
                <a:cubicBezTo>
                  <a:pt x="16883" y="13393"/>
                  <a:pt x="17277" y="12787"/>
                  <a:pt x="16941" y="12294"/>
                </a:cubicBezTo>
                <a:cubicBezTo>
                  <a:pt x="16193" y="11216"/>
                  <a:pt x="16345" y="9720"/>
                  <a:pt x="17271" y="8870"/>
                </a:cubicBezTo>
                <a:cubicBezTo>
                  <a:pt x="17751" y="8429"/>
                  <a:pt x="18422" y="8204"/>
                  <a:pt x="19094" y="8204"/>
                </a:cubicBezTo>
                <a:cubicBezTo>
                  <a:pt x="19716" y="8204"/>
                  <a:pt x="20339" y="8398"/>
                  <a:pt x="20808" y="8794"/>
                </a:cubicBezTo>
                <a:cubicBezTo>
                  <a:pt x="20937" y="8905"/>
                  <a:pt x="21093" y="8957"/>
                  <a:pt x="21248" y="8957"/>
                </a:cubicBezTo>
                <a:cubicBezTo>
                  <a:pt x="21519" y="8957"/>
                  <a:pt x="21786" y="8798"/>
                  <a:pt x="21899" y="8515"/>
                </a:cubicBezTo>
                <a:cubicBezTo>
                  <a:pt x="22416" y="7177"/>
                  <a:pt x="23692" y="6317"/>
                  <a:pt x="25089" y="6317"/>
                </a:cubicBezTo>
                <a:cubicBezTo>
                  <a:pt x="25267" y="6317"/>
                  <a:pt x="25446" y="6331"/>
                  <a:pt x="25627" y="6359"/>
                </a:cubicBezTo>
                <a:cubicBezTo>
                  <a:pt x="27250" y="6626"/>
                  <a:pt x="28594" y="8109"/>
                  <a:pt x="28696" y="9745"/>
                </a:cubicBezTo>
                <a:cubicBezTo>
                  <a:pt x="28712" y="10151"/>
                  <a:pt x="29043" y="10406"/>
                  <a:pt x="29387" y="10406"/>
                </a:cubicBezTo>
                <a:cubicBezTo>
                  <a:pt x="29569" y="10406"/>
                  <a:pt x="29755" y="10334"/>
                  <a:pt x="29900" y="10176"/>
                </a:cubicBezTo>
                <a:cubicBezTo>
                  <a:pt x="30489" y="9537"/>
                  <a:pt x="31397" y="9204"/>
                  <a:pt x="32324" y="9204"/>
                </a:cubicBezTo>
                <a:cubicBezTo>
                  <a:pt x="33053" y="9204"/>
                  <a:pt x="33793" y="9410"/>
                  <a:pt x="34402" y="9834"/>
                </a:cubicBezTo>
                <a:cubicBezTo>
                  <a:pt x="35733" y="10760"/>
                  <a:pt x="36240" y="12750"/>
                  <a:pt x="35505" y="14196"/>
                </a:cubicBezTo>
                <a:cubicBezTo>
                  <a:pt x="35302" y="14614"/>
                  <a:pt x="35543" y="15096"/>
                  <a:pt x="35987" y="15198"/>
                </a:cubicBezTo>
                <a:cubicBezTo>
                  <a:pt x="37217" y="15477"/>
                  <a:pt x="38079" y="16808"/>
                  <a:pt x="37927" y="18177"/>
                </a:cubicBezTo>
                <a:cubicBezTo>
                  <a:pt x="37762" y="19496"/>
                  <a:pt x="36621" y="20688"/>
                  <a:pt x="35239" y="20942"/>
                </a:cubicBezTo>
                <a:cubicBezTo>
                  <a:pt x="35029" y="20981"/>
                  <a:pt x="34816" y="21000"/>
                  <a:pt x="34601" y="21000"/>
                </a:cubicBezTo>
                <a:cubicBezTo>
                  <a:pt x="33435" y="21000"/>
                  <a:pt x="32229" y="20435"/>
                  <a:pt x="31447" y="19471"/>
                </a:cubicBezTo>
                <a:cubicBezTo>
                  <a:pt x="31304" y="19298"/>
                  <a:pt x="31104" y="19217"/>
                  <a:pt x="30908" y="19217"/>
                </a:cubicBezTo>
                <a:cubicBezTo>
                  <a:pt x="30600" y="19217"/>
                  <a:pt x="30299" y="19414"/>
                  <a:pt x="30230" y="19763"/>
                </a:cubicBezTo>
                <a:cubicBezTo>
                  <a:pt x="29976" y="20889"/>
                  <a:pt x="28877" y="21772"/>
                  <a:pt x="27752" y="21772"/>
                </a:cubicBezTo>
                <a:cubicBezTo>
                  <a:pt x="27699" y="21772"/>
                  <a:pt x="27645" y="21770"/>
                  <a:pt x="27592" y="21766"/>
                </a:cubicBezTo>
                <a:cubicBezTo>
                  <a:pt x="26413" y="21690"/>
                  <a:pt x="25323" y="20599"/>
                  <a:pt x="25234" y="19407"/>
                </a:cubicBezTo>
                <a:cubicBezTo>
                  <a:pt x="25208" y="19014"/>
                  <a:pt x="24880" y="18759"/>
                  <a:pt x="24534" y="18759"/>
                </a:cubicBezTo>
                <a:cubicBezTo>
                  <a:pt x="24378" y="18759"/>
                  <a:pt x="24218" y="18811"/>
                  <a:pt x="24080" y="18926"/>
                </a:cubicBezTo>
                <a:cubicBezTo>
                  <a:pt x="23683" y="19274"/>
                  <a:pt x="23122" y="19450"/>
                  <a:pt x="22569" y="19450"/>
                </a:cubicBezTo>
                <a:cubicBezTo>
                  <a:pt x="22114" y="19450"/>
                  <a:pt x="21665" y="19331"/>
                  <a:pt x="21316" y="19090"/>
                </a:cubicBezTo>
                <a:cubicBezTo>
                  <a:pt x="19508" y="17865"/>
                  <a:pt x="20421" y="15079"/>
                  <a:pt x="22543" y="15079"/>
                </a:cubicBezTo>
                <a:cubicBezTo>
                  <a:pt x="22594" y="15079"/>
                  <a:pt x="22645" y="15080"/>
                  <a:pt x="22698" y="15084"/>
                </a:cubicBezTo>
                <a:cubicBezTo>
                  <a:pt x="22707" y="15084"/>
                  <a:pt x="22716" y="15084"/>
                  <a:pt x="22724" y="15084"/>
                </a:cubicBezTo>
                <a:cubicBezTo>
                  <a:pt x="23068" y="15084"/>
                  <a:pt x="23359" y="14847"/>
                  <a:pt x="23433" y="14513"/>
                </a:cubicBezTo>
                <a:cubicBezTo>
                  <a:pt x="23560" y="13815"/>
                  <a:pt x="24131" y="13156"/>
                  <a:pt x="24879" y="12839"/>
                </a:cubicBezTo>
                <a:cubicBezTo>
                  <a:pt x="25184" y="12707"/>
                  <a:pt x="25498" y="12645"/>
                  <a:pt x="25803" y="12645"/>
                </a:cubicBezTo>
                <a:cubicBezTo>
                  <a:pt x="27020" y="12645"/>
                  <a:pt x="28117" y="13617"/>
                  <a:pt x="28138" y="14944"/>
                </a:cubicBezTo>
                <a:cubicBezTo>
                  <a:pt x="28138" y="15324"/>
                  <a:pt x="28455" y="15641"/>
                  <a:pt x="28835" y="15641"/>
                </a:cubicBezTo>
                <a:lnTo>
                  <a:pt x="28848" y="15641"/>
                </a:lnTo>
                <a:cubicBezTo>
                  <a:pt x="29228" y="15629"/>
                  <a:pt x="29532" y="15312"/>
                  <a:pt x="29532" y="14931"/>
                </a:cubicBezTo>
                <a:cubicBezTo>
                  <a:pt x="29502" y="12798"/>
                  <a:pt x="27746" y="11243"/>
                  <a:pt x="25791" y="11243"/>
                </a:cubicBezTo>
                <a:cubicBezTo>
                  <a:pt x="25306" y="11243"/>
                  <a:pt x="24808" y="11339"/>
                  <a:pt x="24321" y="11546"/>
                </a:cubicBezTo>
                <a:cubicBezTo>
                  <a:pt x="23357" y="11951"/>
                  <a:pt x="22596" y="12725"/>
                  <a:pt x="22216" y="13701"/>
                </a:cubicBezTo>
                <a:cubicBezTo>
                  <a:pt x="18868" y="14018"/>
                  <a:pt x="17752" y="18355"/>
                  <a:pt x="20529" y="20257"/>
                </a:cubicBezTo>
                <a:cubicBezTo>
                  <a:pt x="21049" y="20587"/>
                  <a:pt x="21633" y="20790"/>
                  <a:pt x="22254" y="20828"/>
                </a:cubicBezTo>
                <a:cubicBezTo>
                  <a:pt x="22127" y="21449"/>
                  <a:pt x="21734" y="21969"/>
                  <a:pt x="21176" y="22261"/>
                </a:cubicBezTo>
                <a:cubicBezTo>
                  <a:pt x="20882" y="22401"/>
                  <a:pt x="20567" y="22469"/>
                  <a:pt x="20253" y="22469"/>
                </a:cubicBezTo>
                <a:cubicBezTo>
                  <a:pt x="19716" y="22469"/>
                  <a:pt x="19183" y="22269"/>
                  <a:pt x="18767" y="21893"/>
                </a:cubicBezTo>
                <a:cubicBezTo>
                  <a:pt x="18628" y="21763"/>
                  <a:pt x="18457" y="21702"/>
                  <a:pt x="18289" y="21702"/>
                </a:cubicBezTo>
                <a:cubicBezTo>
                  <a:pt x="17981" y="21702"/>
                  <a:pt x="17682" y="21904"/>
                  <a:pt x="17600" y="22248"/>
                </a:cubicBezTo>
                <a:cubicBezTo>
                  <a:pt x="17316" y="23391"/>
                  <a:pt x="16340" y="23989"/>
                  <a:pt x="15362" y="23989"/>
                </a:cubicBezTo>
                <a:cubicBezTo>
                  <a:pt x="14505" y="23989"/>
                  <a:pt x="13647" y="23530"/>
                  <a:pt x="13251" y="22578"/>
                </a:cubicBezTo>
                <a:cubicBezTo>
                  <a:pt x="13144" y="22316"/>
                  <a:pt x="12881" y="22144"/>
                  <a:pt x="12599" y="22144"/>
                </a:cubicBezTo>
                <a:cubicBezTo>
                  <a:pt x="12579" y="22144"/>
                  <a:pt x="12560" y="22145"/>
                  <a:pt x="12541" y="22146"/>
                </a:cubicBezTo>
                <a:cubicBezTo>
                  <a:pt x="12236" y="22172"/>
                  <a:pt x="11996" y="22387"/>
                  <a:pt x="11919" y="22692"/>
                </a:cubicBezTo>
                <a:cubicBezTo>
                  <a:pt x="11628" y="23896"/>
                  <a:pt x="10449" y="24911"/>
                  <a:pt x="9155" y="25037"/>
                </a:cubicBezTo>
                <a:cubicBezTo>
                  <a:pt x="9070" y="25044"/>
                  <a:pt x="8986" y="25047"/>
                  <a:pt x="8902" y="25047"/>
                </a:cubicBezTo>
                <a:cubicBezTo>
                  <a:pt x="7679" y="25047"/>
                  <a:pt x="6556" y="24366"/>
                  <a:pt x="6010" y="23262"/>
                </a:cubicBezTo>
                <a:cubicBezTo>
                  <a:pt x="5900" y="23004"/>
                  <a:pt x="5649" y="22853"/>
                  <a:pt x="5384" y="22853"/>
                </a:cubicBezTo>
                <a:cubicBezTo>
                  <a:pt x="5284" y="22853"/>
                  <a:pt x="5182" y="22875"/>
                  <a:pt x="5085" y="22920"/>
                </a:cubicBezTo>
                <a:cubicBezTo>
                  <a:pt x="4872" y="23017"/>
                  <a:pt x="4643" y="23059"/>
                  <a:pt x="4409" y="23059"/>
                </a:cubicBezTo>
                <a:cubicBezTo>
                  <a:pt x="3721" y="23059"/>
                  <a:pt x="2990" y="22692"/>
                  <a:pt x="2498" y="22248"/>
                </a:cubicBezTo>
                <a:cubicBezTo>
                  <a:pt x="1788" y="21576"/>
                  <a:pt x="1484" y="20574"/>
                  <a:pt x="1699" y="19623"/>
                </a:cubicBezTo>
                <a:cubicBezTo>
                  <a:pt x="1940" y="18609"/>
                  <a:pt x="2650" y="17746"/>
                  <a:pt x="3500" y="17429"/>
                </a:cubicBezTo>
                <a:cubicBezTo>
                  <a:pt x="4172" y="17163"/>
                  <a:pt x="4058" y="16174"/>
                  <a:pt x="3335" y="16073"/>
                </a:cubicBezTo>
                <a:cubicBezTo>
                  <a:pt x="2498" y="15933"/>
                  <a:pt x="1877" y="15210"/>
                  <a:pt x="1864" y="14361"/>
                </a:cubicBezTo>
                <a:cubicBezTo>
                  <a:pt x="1889" y="13600"/>
                  <a:pt x="2764" y="12750"/>
                  <a:pt x="3601" y="12687"/>
                </a:cubicBezTo>
                <a:cubicBezTo>
                  <a:pt x="4108" y="12649"/>
                  <a:pt x="4413" y="12091"/>
                  <a:pt x="4159" y="11647"/>
                </a:cubicBezTo>
                <a:cubicBezTo>
                  <a:pt x="2790" y="9251"/>
                  <a:pt x="4337" y="6245"/>
                  <a:pt x="7088" y="5966"/>
                </a:cubicBezTo>
                <a:cubicBezTo>
                  <a:pt x="7228" y="5952"/>
                  <a:pt x="7369" y="5944"/>
                  <a:pt x="7509" y="5944"/>
                </a:cubicBezTo>
                <a:cubicBezTo>
                  <a:pt x="8695" y="5944"/>
                  <a:pt x="9881" y="6459"/>
                  <a:pt x="10550" y="7298"/>
                </a:cubicBezTo>
                <a:cubicBezTo>
                  <a:pt x="10697" y="7476"/>
                  <a:pt x="10893" y="7555"/>
                  <a:pt x="11087" y="7555"/>
                </a:cubicBezTo>
                <a:cubicBezTo>
                  <a:pt x="11445" y="7555"/>
                  <a:pt x="11793" y="7282"/>
                  <a:pt x="11793" y="6854"/>
                </a:cubicBezTo>
                <a:cubicBezTo>
                  <a:pt x="11793" y="5637"/>
                  <a:pt x="12604" y="4280"/>
                  <a:pt x="13657" y="3709"/>
                </a:cubicBezTo>
                <a:cubicBezTo>
                  <a:pt x="14171" y="3434"/>
                  <a:pt x="14733" y="3297"/>
                  <a:pt x="15294" y="3297"/>
                </a:cubicBezTo>
                <a:cubicBezTo>
                  <a:pt x="15923" y="3297"/>
                  <a:pt x="16550" y="3469"/>
                  <a:pt x="17106" y="3811"/>
                </a:cubicBezTo>
                <a:cubicBezTo>
                  <a:pt x="17224" y="3878"/>
                  <a:pt x="17354" y="3912"/>
                  <a:pt x="17483" y="3912"/>
                </a:cubicBezTo>
                <a:cubicBezTo>
                  <a:pt x="17548" y="3912"/>
                  <a:pt x="17613" y="3904"/>
                  <a:pt x="17676" y="3887"/>
                </a:cubicBezTo>
                <a:cubicBezTo>
                  <a:pt x="17867" y="3836"/>
                  <a:pt x="18019" y="3697"/>
                  <a:pt x="18107" y="3519"/>
                </a:cubicBezTo>
                <a:cubicBezTo>
                  <a:pt x="18780" y="2211"/>
                  <a:pt x="20124" y="1398"/>
                  <a:pt x="21572" y="1398"/>
                </a:cubicBezTo>
                <a:close/>
                <a:moveTo>
                  <a:pt x="24080" y="20549"/>
                </a:moveTo>
                <a:cubicBezTo>
                  <a:pt x="24612" y="21956"/>
                  <a:pt x="25969" y="23059"/>
                  <a:pt x="27491" y="23161"/>
                </a:cubicBezTo>
                <a:cubicBezTo>
                  <a:pt x="27580" y="23161"/>
                  <a:pt x="27668" y="23173"/>
                  <a:pt x="27744" y="23173"/>
                </a:cubicBezTo>
                <a:cubicBezTo>
                  <a:pt x="28467" y="23161"/>
                  <a:pt x="29165" y="22958"/>
                  <a:pt x="29773" y="22578"/>
                </a:cubicBezTo>
                <a:lnTo>
                  <a:pt x="29773" y="22578"/>
                </a:lnTo>
                <a:cubicBezTo>
                  <a:pt x="29735" y="22654"/>
                  <a:pt x="29710" y="22730"/>
                  <a:pt x="29710" y="22806"/>
                </a:cubicBezTo>
                <a:cubicBezTo>
                  <a:pt x="29647" y="23706"/>
                  <a:pt x="28797" y="24581"/>
                  <a:pt x="27681" y="24898"/>
                </a:cubicBezTo>
                <a:cubicBezTo>
                  <a:pt x="27494" y="24948"/>
                  <a:pt x="27211" y="25005"/>
                  <a:pt x="26877" y="25005"/>
                </a:cubicBezTo>
                <a:cubicBezTo>
                  <a:pt x="26193" y="25005"/>
                  <a:pt x="25295" y="24767"/>
                  <a:pt x="24562" y="23744"/>
                </a:cubicBezTo>
                <a:cubicBezTo>
                  <a:pt x="24425" y="23548"/>
                  <a:pt x="24214" y="23455"/>
                  <a:pt x="24002" y="23455"/>
                </a:cubicBezTo>
                <a:cubicBezTo>
                  <a:pt x="23721" y="23455"/>
                  <a:pt x="23440" y="23618"/>
                  <a:pt x="23332" y="23922"/>
                </a:cubicBezTo>
                <a:cubicBezTo>
                  <a:pt x="22989" y="24885"/>
                  <a:pt x="22203" y="25621"/>
                  <a:pt x="21214" y="25912"/>
                </a:cubicBezTo>
                <a:cubicBezTo>
                  <a:pt x="20919" y="25998"/>
                  <a:pt x="20602" y="26039"/>
                  <a:pt x="20281" y="26039"/>
                </a:cubicBezTo>
                <a:cubicBezTo>
                  <a:pt x="19511" y="26039"/>
                  <a:pt x="18724" y="25804"/>
                  <a:pt x="18196" y="25393"/>
                </a:cubicBezTo>
                <a:cubicBezTo>
                  <a:pt x="18063" y="25288"/>
                  <a:pt x="17910" y="25240"/>
                  <a:pt x="17761" y="25240"/>
                </a:cubicBezTo>
                <a:cubicBezTo>
                  <a:pt x="17456" y="25240"/>
                  <a:pt x="17166" y="25441"/>
                  <a:pt x="17080" y="25773"/>
                </a:cubicBezTo>
                <a:cubicBezTo>
                  <a:pt x="16890" y="26559"/>
                  <a:pt x="16370" y="27218"/>
                  <a:pt x="15660" y="27599"/>
                </a:cubicBezTo>
                <a:cubicBezTo>
                  <a:pt x="15134" y="27874"/>
                  <a:pt x="14603" y="28015"/>
                  <a:pt x="14119" y="28015"/>
                </a:cubicBezTo>
                <a:cubicBezTo>
                  <a:pt x="13845" y="28015"/>
                  <a:pt x="13586" y="27970"/>
                  <a:pt x="13352" y="27878"/>
                </a:cubicBezTo>
                <a:cubicBezTo>
                  <a:pt x="13257" y="27839"/>
                  <a:pt x="13164" y="27821"/>
                  <a:pt x="13076" y="27821"/>
                </a:cubicBezTo>
                <a:cubicBezTo>
                  <a:pt x="12478" y="27821"/>
                  <a:pt x="12115" y="28639"/>
                  <a:pt x="12668" y="29070"/>
                </a:cubicBezTo>
                <a:cubicBezTo>
                  <a:pt x="13276" y="29564"/>
                  <a:pt x="13593" y="30325"/>
                  <a:pt x="13492" y="31099"/>
                </a:cubicBezTo>
                <a:cubicBezTo>
                  <a:pt x="13378" y="31859"/>
                  <a:pt x="12858" y="32493"/>
                  <a:pt x="12135" y="32760"/>
                </a:cubicBezTo>
                <a:cubicBezTo>
                  <a:pt x="11928" y="32829"/>
                  <a:pt x="11715" y="32862"/>
                  <a:pt x="11505" y="32862"/>
                </a:cubicBezTo>
                <a:cubicBezTo>
                  <a:pt x="10981" y="32862"/>
                  <a:pt x="10470" y="32654"/>
                  <a:pt x="10081" y="32265"/>
                </a:cubicBezTo>
                <a:cubicBezTo>
                  <a:pt x="9536" y="31682"/>
                  <a:pt x="9295" y="30642"/>
                  <a:pt x="9561" y="30046"/>
                </a:cubicBezTo>
                <a:cubicBezTo>
                  <a:pt x="9738" y="29666"/>
                  <a:pt x="9536" y="29209"/>
                  <a:pt x="9143" y="29095"/>
                </a:cubicBezTo>
                <a:cubicBezTo>
                  <a:pt x="8508" y="28880"/>
                  <a:pt x="8014" y="28398"/>
                  <a:pt x="7811" y="27764"/>
                </a:cubicBezTo>
                <a:cubicBezTo>
                  <a:pt x="7659" y="27295"/>
                  <a:pt x="7697" y="26787"/>
                  <a:pt x="7913" y="26331"/>
                </a:cubicBezTo>
                <a:cubicBezTo>
                  <a:pt x="8230" y="26407"/>
                  <a:pt x="8547" y="26445"/>
                  <a:pt x="8876" y="26445"/>
                </a:cubicBezTo>
                <a:cubicBezTo>
                  <a:pt x="9016" y="26445"/>
                  <a:pt x="9155" y="26445"/>
                  <a:pt x="9295" y="26432"/>
                </a:cubicBezTo>
                <a:cubicBezTo>
                  <a:pt x="10702" y="26267"/>
                  <a:pt x="11970" y="25481"/>
                  <a:pt x="12744" y="24277"/>
                </a:cubicBezTo>
                <a:cubicBezTo>
                  <a:pt x="13442" y="24987"/>
                  <a:pt x="14398" y="25376"/>
                  <a:pt x="15394" y="25376"/>
                </a:cubicBezTo>
                <a:cubicBezTo>
                  <a:pt x="15482" y="25376"/>
                  <a:pt x="15571" y="25373"/>
                  <a:pt x="15660" y="25367"/>
                </a:cubicBezTo>
                <a:cubicBezTo>
                  <a:pt x="16890" y="25253"/>
                  <a:pt x="17993" y="24543"/>
                  <a:pt x="18602" y="23465"/>
                </a:cubicBezTo>
                <a:cubicBezTo>
                  <a:pt x="19112" y="23730"/>
                  <a:pt x="19669" y="23860"/>
                  <a:pt x="20226" y="23860"/>
                </a:cubicBezTo>
                <a:cubicBezTo>
                  <a:pt x="20763" y="23860"/>
                  <a:pt x="21300" y="23740"/>
                  <a:pt x="21797" y="23503"/>
                </a:cubicBezTo>
                <a:cubicBezTo>
                  <a:pt x="22875" y="22958"/>
                  <a:pt x="23585" y="21893"/>
                  <a:pt x="23674" y="20688"/>
                </a:cubicBezTo>
                <a:cubicBezTo>
                  <a:pt x="23814" y="20650"/>
                  <a:pt x="23953" y="20599"/>
                  <a:pt x="24080" y="20549"/>
                </a:cubicBezTo>
                <a:close/>
                <a:moveTo>
                  <a:pt x="21573" y="0"/>
                </a:moveTo>
                <a:cubicBezTo>
                  <a:pt x="19833" y="0"/>
                  <a:pt x="18210" y="839"/>
                  <a:pt x="17220" y="2276"/>
                </a:cubicBezTo>
                <a:cubicBezTo>
                  <a:pt x="16606" y="2015"/>
                  <a:pt x="15954" y="1886"/>
                  <a:pt x="15304" y="1886"/>
                </a:cubicBezTo>
                <a:cubicBezTo>
                  <a:pt x="14504" y="1886"/>
                  <a:pt x="13705" y="2082"/>
                  <a:pt x="12985" y="2467"/>
                </a:cubicBezTo>
                <a:cubicBezTo>
                  <a:pt x="11894" y="3075"/>
                  <a:pt x="11019" y="4229"/>
                  <a:pt x="10626" y="5485"/>
                </a:cubicBezTo>
                <a:cubicBezTo>
                  <a:pt x="9692" y="4866"/>
                  <a:pt x="8610" y="4544"/>
                  <a:pt x="7498" y="4544"/>
                </a:cubicBezTo>
                <a:cubicBezTo>
                  <a:pt x="7311" y="4544"/>
                  <a:pt x="7124" y="4553"/>
                  <a:pt x="6936" y="4572"/>
                </a:cubicBezTo>
                <a:cubicBezTo>
                  <a:pt x="3576" y="4914"/>
                  <a:pt x="1420" y="8325"/>
                  <a:pt x="2574" y="11520"/>
                </a:cubicBezTo>
                <a:cubicBezTo>
                  <a:pt x="1408" y="11990"/>
                  <a:pt x="507" y="13131"/>
                  <a:pt x="469" y="14323"/>
                </a:cubicBezTo>
                <a:cubicBezTo>
                  <a:pt x="457" y="15337"/>
                  <a:pt x="938" y="16288"/>
                  <a:pt x="1763" y="16897"/>
                </a:cubicBezTo>
                <a:cubicBezTo>
                  <a:pt x="1052" y="17531"/>
                  <a:pt x="558" y="18380"/>
                  <a:pt x="342" y="19306"/>
                </a:cubicBezTo>
                <a:cubicBezTo>
                  <a:pt x="0" y="20752"/>
                  <a:pt x="469" y="22273"/>
                  <a:pt x="1560" y="23288"/>
                </a:cubicBezTo>
                <a:cubicBezTo>
                  <a:pt x="2292" y="23956"/>
                  <a:pt x="3352" y="24464"/>
                  <a:pt x="4421" y="24464"/>
                </a:cubicBezTo>
                <a:cubicBezTo>
                  <a:pt x="4630" y="24464"/>
                  <a:pt x="4839" y="24445"/>
                  <a:pt x="5047" y="24403"/>
                </a:cubicBezTo>
                <a:cubicBezTo>
                  <a:pt x="5440" y="24987"/>
                  <a:pt x="5972" y="25469"/>
                  <a:pt x="6594" y="25824"/>
                </a:cubicBezTo>
                <a:cubicBezTo>
                  <a:pt x="6264" y="26572"/>
                  <a:pt x="6226" y="27409"/>
                  <a:pt x="6467" y="28195"/>
                </a:cubicBezTo>
                <a:cubicBezTo>
                  <a:pt x="6733" y="29032"/>
                  <a:pt x="7317" y="29729"/>
                  <a:pt x="8077" y="30160"/>
                </a:cubicBezTo>
                <a:cubicBezTo>
                  <a:pt x="7913" y="31264"/>
                  <a:pt x="8382" y="32519"/>
                  <a:pt x="9066" y="33242"/>
                </a:cubicBezTo>
                <a:cubicBezTo>
                  <a:pt x="9700" y="33901"/>
                  <a:pt x="10588" y="34269"/>
                  <a:pt x="11501" y="34269"/>
                </a:cubicBezTo>
                <a:cubicBezTo>
                  <a:pt x="11869" y="34269"/>
                  <a:pt x="12236" y="34205"/>
                  <a:pt x="12579" y="34091"/>
                </a:cubicBezTo>
                <a:cubicBezTo>
                  <a:pt x="13796" y="33647"/>
                  <a:pt x="14671" y="32582"/>
                  <a:pt x="14874" y="31302"/>
                </a:cubicBezTo>
                <a:cubicBezTo>
                  <a:pt x="14963" y="30655"/>
                  <a:pt x="14861" y="29983"/>
                  <a:pt x="14595" y="29387"/>
                </a:cubicBezTo>
                <a:cubicBezTo>
                  <a:pt x="15191" y="29311"/>
                  <a:pt x="15774" y="29121"/>
                  <a:pt x="16294" y="28842"/>
                </a:cubicBezTo>
                <a:cubicBezTo>
                  <a:pt x="17080" y="28423"/>
                  <a:pt x="17714" y="27776"/>
                  <a:pt x="18107" y="26978"/>
                </a:cubicBezTo>
                <a:cubicBezTo>
                  <a:pt x="18783" y="27292"/>
                  <a:pt x="19516" y="27450"/>
                  <a:pt x="20250" y="27450"/>
                </a:cubicBezTo>
                <a:cubicBezTo>
                  <a:pt x="20702" y="27450"/>
                  <a:pt x="21155" y="27390"/>
                  <a:pt x="21595" y="27269"/>
                </a:cubicBezTo>
                <a:cubicBezTo>
                  <a:pt x="22647" y="26952"/>
                  <a:pt x="23547" y="26280"/>
                  <a:pt x="24156" y="25380"/>
                </a:cubicBezTo>
                <a:cubicBezTo>
                  <a:pt x="24907" y="26058"/>
                  <a:pt x="25877" y="26421"/>
                  <a:pt x="26869" y="26421"/>
                </a:cubicBezTo>
                <a:cubicBezTo>
                  <a:pt x="27267" y="26421"/>
                  <a:pt x="27669" y="26362"/>
                  <a:pt x="28061" y="26242"/>
                </a:cubicBezTo>
                <a:cubicBezTo>
                  <a:pt x="29431" y="25849"/>
                  <a:pt x="30509" y="24873"/>
                  <a:pt x="30915" y="23719"/>
                </a:cubicBezTo>
                <a:cubicBezTo>
                  <a:pt x="31024" y="23732"/>
                  <a:pt x="31133" y="23739"/>
                  <a:pt x="31242" y="23739"/>
                </a:cubicBezTo>
                <a:cubicBezTo>
                  <a:pt x="31650" y="23739"/>
                  <a:pt x="32050" y="23645"/>
                  <a:pt x="32411" y="23465"/>
                </a:cubicBezTo>
                <a:cubicBezTo>
                  <a:pt x="32905" y="23212"/>
                  <a:pt x="33311" y="22793"/>
                  <a:pt x="33552" y="22286"/>
                </a:cubicBezTo>
                <a:cubicBezTo>
                  <a:pt x="33901" y="22363"/>
                  <a:pt x="34257" y="22401"/>
                  <a:pt x="34615" y="22401"/>
                </a:cubicBezTo>
                <a:cubicBezTo>
                  <a:pt x="34908" y="22401"/>
                  <a:pt x="35201" y="22375"/>
                  <a:pt x="35492" y="22324"/>
                </a:cubicBezTo>
                <a:cubicBezTo>
                  <a:pt x="37483" y="21944"/>
                  <a:pt x="39081" y="20257"/>
                  <a:pt x="39309" y="18330"/>
                </a:cubicBezTo>
                <a:cubicBezTo>
                  <a:pt x="39524" y="16542"/>
                  <a:pt x="38561" y="14817"/>
                  <a:pt x="37052" y="14107"/>
                </a:cubicBezTo>
                <a:cubicBezTo>
                  <a:pt x="37635" y="12154"/>
                  <a:pt x="36900" y="9859"/>
                  <a:pt x="35200" y="8693"/>
                </a:cubicBezTo>
                <a:cubicBezTo>
                  <a:pt x="34630" y="8300"/>
                  <a:pt x="33983" y="8033"/>
                  <a:pt x="33311" y="7906"/>
                </a:cubicBezTo>
                <a:cubicBezTo>
                  <a:pt x="33717" y="5928"/>
                  <a:pt x="32943" y="3735"/>
                  <a:pt x="31333" y="2505"/>
                </a:cubicBezTo>
                <a:cubicBezTo>
                  <a:pt x="30444" y="1824"/>
                  <a:pt x="29320" y="1483"/>
                  <a:pt x="28176" y="1483"/>
                </a:cubicBezTo>
                <a:cubicBezTo>
                  <a:pt x="27297" y="1483"/>
                  <a:pt x="26406" y="1684"/>
                  <a:pt x="25602" y="2086"/>
                </a:cubicBezTo>
                <a:cubicBezTo>
                  <a:pt x="24727" y="856"/>
                  <a:pt x="23344" y="83"/>
                  <a:pt x="21835" y="7"/>
                </a:cubicBezTo>
                <a:cubicBezTo>
                  <a:pt x="21748" y="2"/>
                  <a:pt x="21661" y="0"/>
                  <a:pt x="21573" y="0"/>
                </a:cubicBezTo>
                <a:close/>
              </a:path>
            </a:pathLst>
          </a:custGeom>
          <a:gradFill>
            <a:gsLst>
              <a:gs pos="0">
                <a:schemeClr val="lt2"/>
              </a:gs>
              <a:gs pos="100000">
                <a:srgbClr val="FFD3E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063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180000" y="307450"/>
            <a:ext cx="8784000" cy="668201"/>
          </a:xfrm>
          <a:prstGeom prst="rect">
            <a:avLst/>
          </a:prstGeom>
        </p:spPr>
        <p:txBody>
          <a:bodyPr spcFirstLastPara="1" wrap="square" lIns="91425" tIns="91425" rIns="91425" bIns="91425" anchor="t" anchorCtr="0">
            <a:noAutofit/>
          </a:bodyPr>
          <a:lstStyle/>
          <a:p>
            <a:pPr lvl="0"/>
            <a:r>
              <a:rPr lang="en-US" dirty="0">
                <a:latin typeface="+mj-lt"/>
                <a:ea typeface="Calibri" panose="020F0502020204030204" pitchFamily="34" charset="0"/>
              </a:rPr>
              <a:t>EEG Advantages</a:t>
            </a:r>
            <a:endParaRPr dirty="0">
              <a:latin typeface="+mj-lt"/>
            </a:endParaRPr>
          </a:p>
        </p:txBody>
      </p:sp>
      <p:grpSp>
        <p:nvGrpSpPr>
          <p:cNvPr id="103" name="Google Shape;103;p17"/>
          <p:cNvGrpSpPr/>
          <p:nvPr/>
        </p:nvGrpSpPr>
        <p:grpSpPr>
          <a:xfrm>
            <a:off x="767537" y="1166900"/>
            <a:ext cx="2750357" cy="3258231"/>
            <a:chOff x="553237" y="1166900"/>
            <a:chExt cx="2750357" cy="3258231"/>
          </a:xfrm>
        </p:grpSpPr>
        <p:sp>
          <p:nvSpPr>
            <p:cNvPr id="104" name="Google Shape;104;p17"/>
            <p:cNvSpPr/>
            <p:nvPr/>
          </p:nvSpPr>
          <p:spPr>
            <a:xfrm>
              <a:off x="638039" y="3097446"/>
              <a:ext cx="1220883" cy="1327684"/>
            </a:xfrm>
            <a:custGeom>
              <a:avLst/>
              <a:gdLst/>
              <a:ahLst/>
              <a:cxnLst/>
              <a:rect l="l" t="t" r="r" b="b"/>
              <a:pathLst>
                <a:path w="7659" h="8329" extrusionOk="0">
                  <a:moveTo>
                    <a:pt x="1" y="0"/>
                  </a:moveTo>
                  <a:cubicBezTo>
                    <a:pt x="121" y="164"/>
                    <a:pt x="246" y="314"/>
                    <a:pt x="393" y="464"/>
                  </a:cubicBezTo>
                  <a:cubicBezTo>
                    <a:pt x="272" y="696"/>
                    <a:pt x="203" y="954"/>
                    <a:pt x="177" y="1241"/>
                  </a:cubicBezTo>
                  <a:cubicBezTo>
                    <a:pt x="164" y="1375"/>
                    <a:pt x="148" y="1526"/>
                    <a:pt x="148" y="1676"/>
                  </a:cubicBezTo>
                  <a:cubicBezTo>
                    <a:pt x="148" y="2940"/>
                    <a:pt x="912" y="4044"/>
                    <a:pt x="2081" y="4491"/>
                  </a:cubicBezTo>
                  <a:cubicBezTo>
                    <a:pt x="2107" y="5621"/>
                    <a:pt x="3005" y="6548"/>
                    <a:pt x="4135" y="6630"/>
                  </a:cubicBezTo>
                  <a:lnTo>
                    <a:pt x="4178" y="6630"/>
                  </a:lnTo>
                  <a:cubicBezTo>
                    <a:pt x="4259" y="6643"/>
                    <a:pt x="4328" y="6656"/>
                    <a:pt x="4393" y="6656"/>
                  </a:cubicBezTo>
                  <a:cubicBezTo>
                    <a:pt x="4449" y="6656"/>
                    <a:pt x="4504" y="6643"/>
                    <a:pt x="4556" y="6643"/>
                  </a:cubicBezTo>
                  <a:lnTo>
                    <a:pt x="4556" y="6859"/>
                  </a:lnTo>
                  <a:cubicBezTo>
                    <a:pt x="4556" y="7675"/>
                    <a:pt x="5226" y="8328"/>
                    <a:pt x="6026" y="8328"/>
                  </a:cubicBezTo>
                  <a:cubicBezTo>
                    <a:pt x="6843" y="8328"/>
                    <a:pt x="7496" y="7675"/>
                    <a:pt x="7496" y="6859"/>
                  </a:cubicBezTo>
                  <a:lnTo>
                    <a:pt x="7496" y="1676"/>
                  </a:lnTo>
                  <a:lnTo>
                    <a:pt x="7496" y="1663"/>
                  </a:lnTo>
                  <a:cubicBezTo>
                    <a:pt x="7607" y="1444"/>
                    <a:pt x="7659" y="1212"/>
                    <a:pt x="7659" y="954"/>
                  </a:cubicBezTo>
                  <a:cubicBezTo>
                    <a:pt x="7659" y="601"/>
                    <a:pt x="7199" y="262"/>
                    <a:pt x="6898" y="0"/>
                  </a:cubicBezTo>
                  <a:close/>
                </a:path>
              </a:pathLst>
            </a:custGeom>
            <a:solidFill>
              <a:schemeClr val="accent3"/>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553237" y="1166900"/>
              <a:ext cx="1279703" cy="1778960"/>
            </a:xfrm>
            <a:custGeom>
              <a:avLst/>
              <a:gdLst/>
              <a:ahLst/>
              <a:cxnLst/>
              <a:rect l="l" t="t" r="r" b="b"/>
              <a:pathLst>
                <a:path w="8028" h="11160" extrusionOk="0">
                  <a:moveTo>
                    <a:pt x="6558" y="1"/>
                  </a:moveTo>
                  <a:cubicBezTo>
                    <a:pt x="5758" y="1"/>
                    <a:pt x="5088" y="654"/>
                    <a:pt x="5088" y="1470"/>
                  </a:cubicBezTo>
                  <a:lnTo>
                    <a:pt x="5088" y="1526"/>
                  </a:lnTo>
                  <a:cubicBezTo>
                    <a:pt x="4872" y="1457"/>
                    <a:pt x="4648" y="1424"/>
                    <a:pt x="4425" y="1424"/>
                  </a:cubicBezTo>
                  <a:cubicBezTo>
                    <a:pt x="3850" y="1424"/>
                    <a:pt x="3279" y="1647"/>
                    <a:pt x="2858" y="2068"/>
                  </a:cubicBezTo>
                  <a:cubicBezTo>
                    <a:pt x="2750" y="2179"/>
                    <a:pt x="2668" y="2287"/>
                    <a:pt x="2587" y="2408"/>
                  </a:cubicBezTo>
                  <a:cubicBezTo>
                    <a:pt x="2450" y="2600"/>
                    <a:pt x="2355" y="2803"/>
                    <a:pt x="2299" y="3008"/>
                  </a:cubicBezTo>
                  <a:cubicBezTo>
                    <a:pt x="2260" y="3185"/>
                    <a:pt x="2218" y="3374"/>
                    <a:pt x="2218" y="3551"/>
                  </a:cubicBezTo>
                  <a:cubicBezTo>
                    <a:pt x="1823" y="3701"/>
                    <a:pt x="1457" y="3946"/>
                    <a:pt x="1156" y="4246"/>
                  </a:cubicBezTo>
                  <a:cubicBezTo>
                    <a:pt x="640" y="4749"/>
                    <a:pt x="327" y="5428"/>
                    <a:pt x="271" y="6150"/>
                  </a:cubicBezTo>
                  <a:cubicBezTo>
                    <a:pt x="232" y="6790"/>
                    <a:pt x="395" y="7430"/>
                    <a:pt x="735" y="7976"/>
                  </a:cubicBezTo>
                  <a:cubicBezTo>
                    <a:pt x="614" y="8110"/>
                    <a:pt x="503" y="8260"/>
                    <a:pt x="409" y="8410"/>
                  </a:cubicBezTo>
                  <a:cubicBezTo>
                    <a:pt x="271" y="8629"/>
                    <a:pt x="164" y="8858"/>
                    <a:pt x="108" y="9132"/>
                  </a:cubicBezTo>
                  <a:cubicBezTo>
                    <a:pt x="43" y="9390"/>
                    <a:pt x="0" y="9648"/>
                    <a:pt x="0" y="9919"/>
                  </a:cubicBezTo>
                  <a:cubicBezTo>
                    <a:pt x="0" y="10357"/>
                    <a:pt x="95" y="10778"/>
                    <a:pt x="271" y="11160"/>
                  </a:cubicBezTo>
                  <a:lnTo>
                    <a:pt x="7554" y="11160"/>
                  </a:lnTo>
                  <a:lnTo>
                    <a:pt x="7770" y="10859"/>
                  </a:lnTo>
                  <a:cubicBezTo>
                    <a:pt x="7933" y="10615"/>
                    <a:pt x="8028" y="10314"/>
                    <a:pt x="8028" y="10001"/>
                  </a:cubicBezTo>
                  <a:lnTo>
                    <a:pt x="8028" y="1470"/>
                  </a:lnTo>
                  <a:cubicBezTo>
                    <a:pt x="8028" y="654"/>
                    <a:pt x="7375" y="1"/>
                    <a:pt x="6558" y="1"/>
                  </a:cubicBezTo>
                  <a:close/>
                </a:path>
              </a:pathLst>
            </a:cu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2023891" y="1166900"/>
              <a:ext cx="1279703" cy="1778960"/>
            </a:xfrm>
            <a:custGeom>
              <a:avLst/>
              <a:gdLst/>
              <a:ahLst/>
              <a:cxnLst/>
              <a:rect l="l" t="t" r="r" b="b"/>
              <a:pathLst>
                <a:path w="8028" h="11160" extrusionOk="0">
                  <a:moveTo>
                    <a:pt x="1470" y="1"/>
                  </a:moveTo>
                  <a:cubicBezTo>
                    <a:pt x="666" y="1"/>
                    <a:pt x="0" y="654"/>
                    <a:pt x="0" y="1470"/>
                  </a:cubicBezTo>
                  <a:lnTo>
                    <a:pt x="0" y="10001"/>
                  </a:lnTo>
                  <a:cubicBezTo>
                    <a:pt x="0" y="10314"/>
                    <a:pt x="108" y="10615"/>
                    <a:pt x="271" y="10859"/>
                  </a:cubicBezTo>
                  <a:lnTo>
                    <a:pt x="477" y="11160"/>
                  </a:lnTo>
                  <a:lnTo>
                    <a:pt x="7770" y="11160"/>
                  </a:lnTo>
                  <a:cubicBezTo>
                    <a:pt x="7933" y="10778"/>
                    <a:pt x="8028" y="10357"/>
                    <a:pt x="8028" y="9919"/>
                  </a:cubicBezTo>
                  <a:cubicBezTo>
                    <a:pt x="8028" y="9648"/>
                    <a:pt x="7988" y="9390"/>
                    <a:pt x="7920" y="9132"/>
                  </a:cubicBezTo>
                  <a:cubicBezTo>
                    <a:pt x="7864" y="8858"/>
                    <a:pt x="7770" y="8629"/>
                    <a:pt x="7619" y="8410"/>
                  </a:cubicBezTo>
                  <a:cubicBezTo>
                    <a:pt x="7538" y="8260"/>
                    <a:pt x="7430" y="8110"/>
                    <a:pt x="7309" y="7976"/>
                  </a:cubicBezTo>
                  <a:cubicBezTo>
                    <a:pt x="7649" y="7430"/>
                    <a:pt x="7799" y="6790"/>
                    <a:pt x="7757" y="6150"/>
                  </a:cubicBezTo>
                  <a:cubicBezTo>
                    <a:pt x="7701" y="5428"/>
                    <a:pt x="7391" y="4749"/>
                    <a:pt x="6885" y="4246"/>
                  </a:cubicBezTo>
                  <a:cubicBezTo>
                    <a:pt x="6587" y="3946"/>
                    <a:pt x="6218" y="3701"/>
                    <a:pt x="5823" y="3551"/>
                  </a:cubicBezTo>
                  <a:cubicBezTo>
                    <a:pt x="5810" y="3374"/>
                    <a:pt x="5784" y="3185"/>
                    <a:pt x="5729" y="3008"/>
                  </a:cubicBezTo>
                  <a:cubicBezTo>
                    <a:pt x="5676" y="2803"/>
                    <a:pt x="5578" y="2600"/>
                    <a:pt x="5457" y="2408"/>
                  </a:cubicBezTo>
                  <a:cubicBezTo>
                    <a:pt x="5376" y="2287"/>
                    <a:pt x="5281" y="2179"/>
                    <a:pt x="5170" y="2068"/>
                  </a:cubicBezTo>
                  <a:cubicBezTo>
                    <a:pt x="4749" y="1647"/>
                    <a:pt x="4180" y="1424"/>
                    <a:pt x="3604" y="1424"/>
                  </a:cubicBezTo>
                  <a:cubicBezTo>
                    <a:pt x="3381" y="1424"/>
                    <a:pt x="3157" y="1457"/>
                    <a:pt x="2939" y="1526"/>
                  </a:cubicBezTo>
                  <a:lnTo>
                    <a:pt x="2939" y="1470"/>
                  </a:lnTo>
                  <a:cubicBezTo>
                    <a:pt x="2939" y="654"/>
                    <a:pt x="2286" y="1"/>
                    <a:pt x="1470" y="1"/>
                  </a:cubicBezTo>
                  <a:close/>
                </a:path>
              </a:pathLst>
            </a:custGeom>
            <a:solidFill>
              <a:schemeClr val="accent2"/>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1997749" y="3097446"/>
              <a:ext cx="1221521" cy="1327684"/>
            </a:xfrm>
            <a:custGeom>
              <a:avLst/>
              <a:gdLst/>
              <a:ahLst/>
              <a:cxnLst/>
              <a:rect l="l" t="t" r="r" b="b"/>
              <a:pathLst>
                <a:path w="7663" h="8329" extrusionOk="0">
                  <a:moveTo>
                    <a:pt x="736" y="0"/>
                  </a:moveTo>
                  <a:cubicBezTo>
                    <a:pt x="435" y="262"/>
                    <a:pt x="1" y="601"/>
                    <a:pt x="1" y="954"/>
                  </a:cubicBezTo>
                  <a:cubicBezTo>
                    <a:pt x="1" y="1212"/>
                    <a:pt x="70" y="1444"/>
                    <a:pt x="177" y="1663"/>
                  </a:cubicBezTo>
                  <a:cubicBezTo>
                    <a:pt x="177" y="1676"/>
                    <a:pt x="164" y="1676"/>
                    <a:pt x="164" y="1676"/>
                  </a:cubicBezTo>
                  <a:lnTo>
                    <a:pt x="164" y="6859"/>
                  </a:lnTo>
                  <a:cubicBezTo>
                    <a:pt x="164" y="7675"/>
                    <a:pt x="830" y="8328"/>
                    <a:pt x="1634" y="8328"/>
                  </a:cubicBezTo>
                  <a:cubicBezTo>
                    <a:pt x="2450" y="8328"/>
                    <a:pt x="3103" y="7675"/>
                    <a:pt x="3103" y="6859"/>
                  </a:cubicBezTo>
                  <a:lnTo>
                    <a:pt x="3103" y="6643"/>
                  </a:lnTo>
                  <a:cubicBezTo>
                    <a:pt x="3159" y="6643"/>
                    <a:pt x="3211" y="6656"/>
                    <a:pt x="3267" y="6656"/>
                  </a:cubicBezTo>
                  <a:cubicBezTo>
                    <a:pt x="3335" y="6656"/>
                    <a:pt x="3417" y="6643"/>
                    <a:pt x="3486" y="6630"/>
                  </a:cubicBezTo>
                  <a:lnTo>
                    <a:pt x="3525" y="6630"/>
                  </a:lnTo>
                  <a:cubicBezTo>
                    <a:pt x="4655" y="6548"/>
                    <a:pt x="5553" y="5621"/>
                    <a:pt x="5595" y="4491"/>
                  </a:cubicBezTo>
                  <a:cubicBezTo>
                    <a:pt x="6751" y="4044"/>
                    <a:pt x="7525" y="2940"/>
                    <a:pt x="7525" y="1676"/>
                  </a:cubicBezTo>
                  <a:cubicBezTo>
                    <a:pt x="7525" y="1526"/>
                    <a:pt x="7512" y="1375"/>
                    <a:pt x="7486" y="1241"/>
                  </a:cubicBezTo>
                  <a:cubicBezTo>
                    <a:pt x="7473" y="954"/>
                    <a:pt x="7392" y="696"/>
                    <a:pt x="7267" y="464"/>
                  </a:cubicBezTo>
                  <a:cubicBezTo>
                    <a:pt x="7418" y="314"/>
                    <a:pt x="7555" y="164"/>
                    <a:pt x="7663" y="0"/>
                  </a:cubicBezTo>
                  <a:close/>
                </a:path>
              </a:pathLst>
            </a:cu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7"/>
          <p:cNvSpPr/>
          <p:nvPr/>
        </p:nvSpPr>
        <p:spPr>
          <a:xfrm>
            <a:off x="3708049" y="2399055"/>
            <a:ext cx="502200" cy="502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400" dirty="0">
              <a:solidFill>
                <a:schemeClr val="lt1"/>
              </a:solidFill>
            </a:endParaRPr>
          </a:p>
        </p:txBody>
      </p:sp>
      <p:sp>
        <p:nvSpPr>
          <p:cNvPr id="114" name="Google Shape;114;p17"/>
          <p:cNvSpPr txBox="1"/>
          <p:nvPr/>
        </p:nvSpPr>
        <p:spPr>
          <a:xfrm>
            <a:off x="5233029" y="2005109"/>
            <a:ext cx="2787900" cy="1340255"/>
          </a:xfrm>
          <a:prstGeom prst="rect">
            <a:avLst/>
          </a:prstGeom>
          <a:noFill/>
          <a:ln>
            <a:noFill/>
          </a:ln>
        </p:spPr>
        <p:txBody>
          <a:bodyPr spcFirstLastPara="1" wrap="square" lIns="91425" tIns="91425" rIns="91425" bIns="91425" anchor="ctr" anchorCtr="0">
            <a:noAutofit/>
          </a:bodyPr>
          <a:lstStyle/>
          <a:p>
            <a:pPr lvl="0"/>
            <a:r>
              <a:rPr lang="en-US" sz="2000" dirty="0">
                <a:latin typeface="+mj-lt"/>
                <a:ea typeface="Calibri" panose="020F0502020204030204" pitchFamily="34" charset="0"/>
              </a:rPr>
              <a:t>Choose EEG techniques despite the existence of better devices than other techniques.</a:t>
            </a:r>
            <a:endParaRPr sz="2000" dirty="0">
              <a:latin typeface="+mj-lt"/>
              <a:ea typeface="Fira Sans"/>
              <a:cs typeface="Fira Sans"/>
              <a:sym typeface="Fira Sans"/>
            </a:endParaRPr>
          </a:p>
        </p:txBody>
      </p:sp>
      <p:sp>
        <p:nvSpPr>
          <p:cNvPr id="115" name="Google Shape;115;p17"/>
          <p:cNvSpPr txBox="1"/>
          <p:nvPr/>
        </p:nvSpPr>
        <p:spPr>
          <a:xfrm>
            <a:off x="4924270" y="3687582"/>
            <a:ext cx="3181268" cy="16039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Fira Sans"/>
              <a:ea typeface="Fira Sans"/>
              <a:cs typeface="Fira Sans"/>
              <a:sym typeface="Fira Sans"/>
            </a:endParaRPr>
          </a:p>
        </p:txBody>
      </p:sp>
      <p:cxnSp>
        <p:nvCxnSpPr>
          <p:cNvPr id="116" name="Google Shape;116;p17"/>
          <p:cNvCxnSpPr/>
          <p:nvPr/>
        </p:nvCxnSpPr>
        <p:spPr>
          <a:xfrm flipV="1">
            <a:off x="4211910" y="2635286"/>
            <a:ext cx="785005" cy="5455"/>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106422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673870" y="2270968"/>
            <a:ext cx="4590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Preprocessing</a:t>
            </a:r>
            <a:r>
              <a:rPr lang="ar-EG" sz="2400" dirty="0"/>
              <a:t> </a:t>
            </a:r>
            <a:r>
              <a:rPr lang="en-US" sz="2400" dirty="0"/>
              <a:t>&amp; Filtering</a:t>
            </a:r>
            <a:endParaRPr sz="2400" dirty="0"/>
          </a:p>
        </p:txBody>
      </p:sp>
      <p:sp>
        <p:nvSpPr>
          <p:cNvPr id="263" name="Google Shape;263;p37"/>
          <p:cNvSpPr txBox="1">
            <a:spLocks noGrp="1"/>
          </p:cNvSpPr>
          <p:nvPr>
            <p:ph type="title" idx="2"/>
          </p:nvPr>
        </p:nvSpPr>
        <p:spPr>
          <a:xfrm>
            <a:off x="715150" y="1309950"/>
            <a:ext cx="315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7" name="Google Shape;9254;p74">
            <a:extLst>
              <a:ext uri="{FF2B5EF4-FFF2-40B4-BE49-F238E27FC236}">
                <a16:creationId xmlns:a16="http://schemas.microsoft.com/office/drawing/2014/main" id="{31EA4EC7-A69D-BD70-9B8F-C2D0D79CC4CF}"/>
              </a:ext>
            </a:extLst>
          </p:cNvPr>
          <p:cNvGrpSpPr/>
          <p:nvPr/>
        </p:nvGrpSpPr>
        <p:grpSpPr>
          <a:xfrm>
            <a:off x="5851234" y="1554804"/>
            <a:ext cx="2415538" cy="2033892"/>
            <a:chOff x="4206459" y="1191441"/>
            <a:chExt cx="712557" cy="785901"/>
          </a:xfrm>
          <a:solidFill>
            <a:schemeClr val="accent1">
              <a:lumMod val="75000"/>
            </a:schemeClr>
          </a:solidFill>
        </p:grpSpPr>
        <p:sp>
          <p:nvSpPr>
            <p:cNvPr id="28" name="Google Shape;9255;p74">
              <a:extLst>
                <a:ext uri="{FF2B5EF4-FFF2-40B4-BE49-F238E27FC236}">
                  <a16:creationId xmlns:a16="http://schemas.microsoft.com/office/drawing/2014/main" id="{3928DF33-7514-4D1A-FB56-8E27969AC7D6}"/>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56;p74">
              <a:extLst>
                <a:ext uri="{FF2B5EF4-FFF2-40B4-BE49-F238E27FC236}">
                  <a16:creationId xmlns:a16="http://schemas.microsoft.com/office/drawing/2014/main" id="{77149D5C-0EE4-5B4C-ACC5-4BE0A7014872}"/>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57;p74">
              <a:extLst>
                <a:ext uri="{FF2B5EF4-FFF2-40B4-BE49-F238E27FC236}">
                  <a16:creationId xmlns:a16="http://schemas.microsoft.com/office/drawing/2014/main" id="{4E6D1C5F-73C3-160F-D611-A7299D9C01EE}"/>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58;p74">
              <a:extLst>
                <a:ext uri="{FF2B5EF4-FFF2-40B4-BE49-F238E27FC236}">
                  <a16:creationId xmlns:a16="http://schemas.microsoft.com/office/drawing/2014/main" id="{F1FA27F8-F5A6-AE4F-D5DF-8B9A3501E7B8}"/>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9259;p74">
              <a:extLst>
                <a:ext uri="{FF2B5EF4-FFF2-40B4-BE49-F238E27FC236}">
                  <a16:creationId xmlns:a16="http://schemas.microsoft.com/office/drawing/2014/main" id="{9E35185C-0573-7619-378C-72C7FE634F74}"/>
                </a:ext>
              </a:extLst>
            </p:cNvPr>
            <p:cNvGrpSpPr/>
            <p:nvPr/>
          </p:nvGrpSpPr>
          <p:grpSpPr>
            <a:xfrm>
              <a:off x="4644280" y="1290523"/>
              <a:ext cx="143716" cy="29463"/>
              <a:chOff x="4644280" y="1290523"/>
              <a:chExt cx="143716" cy="29463"/>
            </a:xfrm>
            <a:grpFill/>
          </p:grpSpPr>
          <p:sp>
            <p:nvSpPr>
              <p:cNvPr id="62" name="Google Shape;9260;p74">
                <a:extLst>
                  <a:ext uri="{FF2B5EF4-FFF2-40B4-BE49-F238E27FC236}">
                    <a16:creationId xmlns:a16="http://schemas.microsoft.com/office/drawing/2014/main" id="{0AEBDF9B-C274-F69B-2E09-0F21E18EDE55}"/>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261;p74">
                <a:extLst>
                  <a:ext uri="{FF2B5EF4-FFF2-40B4-BE49-F238E27FC236}">
                    <a16:creationId xmlns:a16="http://schemas.microsoft.com/office/drawing/2014/main" id="{BF29C92E-C7F9-3F33-FD93-E3EE0AAF08A5}"/>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262;p74">
                <a:extLst>
                  <a:ext uri="{FF2B5EF4-FFF2-40B4-BE49-F238E27FC236}">
                    <a16:creationId xmlns:a16="http://schemas.microsoft.com/office/drawing/2014/main" id="{87A2F106-07D6-8F6B-F71F-7362DCCF95B2}"/>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263;p74">
                <a:extLst>
                  <a:ext uri="{FF2B5EF4-FFF2-40B4-BE49-F238E27FC236}">
                    <a16:creationId xmlns:a16="http://schemas.microsoft.com/office/drawing/2014/main" id="{DEFB46E7-A2BF-A975-B806-903881058470}"/>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9264;p74">
              <a:extLst>
                <a:ext uri="{FF2B5EF4-FFF2-40B4-BE49-F238E27FC236}">
                  <a16:creationId xmlns:a16="http://schemas.microsoft.com/office/drawing/2014/main" id="{4A83990F-A159-2277-98AE-76EED4082F9E}"/>
                </a:ext>
              </a:extLst>
            </p:cNvPr>
            <p:cNvGrpSpPr/>
            <p:nvPr/>
          </p:nvGrpSpPr>
          <p:grpSpPr>
            <a:xfrm>
              <a:off x="4356567" y="1191441"/>
              <a:ext cx="143690" cy="29488"/>
              <a:chOff x="4356567" y="1191441"/>
              <a:chExt cx="143690" cy="29488"/>
            </a:xfrm>
            <a:grpFill/>
          </p:grpSpPr>
          <p:sp>
            <p:nvSpPr>
              <p:cNvPr id="58" name="Google Shape;9265;p74">
                <a:extLst>
                  <a:ext uri="{FF2B5EF4-FFF2-40B4-BE49-F238E27FC236}">
                    <a16:creationId xmlns:a16="http://schemas.microsoft.com/office/drawing/2014/main" id="{DE250118-9BF1-4EFB-ADE6-610151C522C3}"/>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66;p74">
                <a:extLst>
                  <a:ext uri="{FF2B5EF4-FFF2-40B4-BE49-F238E27FC236}">
                    <a16:creationId xmlns:a16="http://schemas.microsoft.com/office/drawing/2014/main" id="{CEC6A315-2DE6-D8F0-8546-3FE47B51BF32}"/>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267;p74">
                <a:extLst>
                  <a:ext uri="{FF2B5EF4-FFF2-40B4-BE49-F238E27FC236}">
                    <a16:creationId xmlns:a16="http://schemas.microsoft.com/office/drawing/2014/main" id="{6B11008D-8264-0EBC-FCB2-BAA273FEC251}"/>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268;p74">
                <a:extLst>
                  <a:ext uri="{FF2B5EF4-FFF2-40B4-BE49-F238E27FC236}">
                    <a16:creationId xmlns:a16="http://schemas.microsoft.com/office/drawing/2014/main" id="{B23C0C8F-14D4-F5CC-50A4-546C4D5FC662}"/>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9269;p74">
              <a:extLst>
                <a:ext uri="{FF2B5EF4-FFF2-40B4-BE49-F238E27FC236}">
                  <a16:creationId xmlns:a16="http://schemas.microsoft.com/office/drawing/2014/main" id="{ADF08E83-4B79-9384-8972-3E93107F13A7}"/>
                </a:ext>
              </a:extLst>
            </p:cNvPr>
            <p:cNvGrpSpPr/>
            <p:nvPr/>
          </p:nvGrpSpPr>
          <p:grpSpPr>
            <a:xfrm>
              <a:off x="4339009" y="1863727"/>
              <a:ext cx="143703" cy="29476"/>
              <a:chOff x="4339009" y="1863727"/>
              <a:chExt cx="143703" cy="29476"/>
            </a:xfrm>
            <a:grpFill/>
          </p:grpSpPr>
          <p:sp>
            <p:nvSpPr>
              <p:cNvPr id="54" name="Google Shape;9270;p74">
                <a:extLst>
                  <a:ext uri="{FF2B5EF4-FFF2-40B4-BE49-F238E27FC236}">
                    <a16:creationId xmlns:a16="http://schemas.microsoft.com/office/drawing/2014/main" id="{B789A221-8D70-A3EA-C36C-CFCC36BCF9AB}"/>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271;p74">
                <a:extLst>
                  <a:ext uri="{FF2B5EF4-FFF2-40B4-BE49-F238E27FC236}">
                    <a16:creationId xmlns:a16="http://schemas.microsoft.com/office/drawing/2014/main" id="{B08D996E-651E-B0E1-1E5F-0455212D9B37}"/>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272;p74">
                <a:extLst>
                  <a:ext uri="{FF2B5EF4-FFF2-40B4-BE49-F238E27FC236}">
                    <a16:creationId xmlns:a16="http://schemas.microsoft.com/office/drawing/2014/main" id="{6AF8BAE9-0FFC-BDF4-C842-A653FAC5AB19}"/>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273;p74">
                <a:extLst>
                  <a:ext uri="{FF2B5EF4-FFF2-40B4-BE49-F238E27FC236}">
                    <a16:creationId xmlns:a16="http://schemas.microsoft.com/office/drawing/2014/main" id="{248C438E-650D-B00F-9227-6C4FC97E1D23}"/>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274;p74">
              <a:extLst>
                <a:ext uri="{FF2B5EF4-FFF2-40B4-BE49-F238E27FC236}">
                  <a16:creationId xmlns:a16="http://schemas.microsoft.com/office/drawing/2014/main" id="{7F6634C1-6378-9BC4-662D-3D45C36AA8CA}"/>
                </a:ext>
              </a:extLst>
            </p:cNvPr>
            <p:cNvGrpSpPr/>
            <p:nvPr/>
          </p:nvGrpSpPr>
          <p:grpSpPr>
            <a:xfrm>
              <a:off x="4206459" y="1607315"/>
              <a:ext cx="29539" cy="142899"/>
              <a:chOff x="4206459" y="1607315"/>
              <a:chExt cx="29539" cy="142899"/>
            </a:xfrm>
            <a:grpFill/>
          </p:grpSpPr>
          <p:sp>
            <p:nvSpPr>
              <p:cNvPr id="50" name="Google Shape;9275;p74">
                <a:extLst>
                  <a:ext uri="{FF2B5EF4-FFF2-40B4-BE49-F238E27FC236}">
                    <a16:creationId xmlns:a16="http://schemas.microsoft.com/office/drawing/2014/main" id="{119DDC3E-B4AC-EB26-E3C4-A109C7C6487C}"/>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76;p74">
                <a:extLst>
                  <a:ext uri="{FF2B5EF4-FFF2-40B4-BE49-F238E27FC236}">
                    <a16:creationId xmlns:a16="http://schemas.microsoft.com/office/drawing/2014/main" id="{1BB88402-42AA-DDBD-FD4B-1738FAA248FB}"/>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77;p74">
                <a:extLst>
                  <a:ext uri="{FF2B5EF4-FFF2-40B4-BE49-F238E27FC236}">
                    <a16:creationId xmlns:a16="http://schemas.microsoft.com/office/drawing/2014/main" id="{80D7FB62-E612-1D9A-9691-50ECCD1E0CE4}"/>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278;p74">
                <a:extLst>
                  <a:ext uri="{FF2B5EF4-FFF2-40B4-BE49-F238E27FC236}">
                    <a16:creationId xmlns:a16="http://schemas.microsoft.com/office/drawing/2014/main" id="{A0B4F4E5-B797-231E-4723-1A8419343F04}"/>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9279;p74">
              <a:extLst>
                <a:ext uri="{FF2B5EF4-FFF2-40B4-BE49-F238E27FC236}">
                  <a16:creationId xmlns:a16="http://schemas.microsoft.com/office/drawing/2014/main" id="{E0186173-3925-3182-9DB3-59E24ACB348A}"/>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280;p74">
              <a:extLst>
                <a:ext uri="{FF2B5EF4-FFF2-40B4-BE49-F238E27FC236}">
                  <a16:creationId xmlns:a16="http://schemas.microsoft.com/office/drawing/2014/main" id="{8E9457E6-BB49-A35A-C458-68BFADA33893}"/>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81;p74">
              <a:extLst>
                <a:ext uri="{FF2B5EF4-FFF2-40B4-BE49-F238E27FC236}">
                  <a16:creationId xmlns:a16="http://schemas.microsoft.com/office/drawing/2014/main" id="{A8D1B288-A822-7854-EADF-93E2E1B9C4B7}"/>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82;p74">
              <a:extLst>
                <a:ext uri="{FF2B5EF4-FFF2-40B4-BE49-F238E27FC236}">
                  <a16:creationId xmlns:a16="http://schemas.microsoft.com/office/drawing/2014/main" id="{DE9D6A34-DA2A-ECDC-8AD6-EB865900ECB9}"/>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9283;p74">
              <a:extLst>
                <a:ext uri="{FF2B5EF4-FFF2-40B4-BE49-F238E27FC236}">
                  <a16:creationId xmlns:a16="http://schemas.microsoft.com/office/drawing/2014/main" id="{66D9606D-86D3-8061-1854-CDD14A1F4D32}"/>
                </a:ext>
              </a:extLst>
            </p:cNvPr>
            <p:cNvGrpSpPr/>
            <p:nvPr/>
          </p:nvGrpSpPr>
          <p:grpSpPr>
            <a:xfrm>
              <a:off x="4889463" y="1423737"/>
              <a:ext cx="29552" cy="142899"/>
              <a:chOff x="4889463" y="1423737"/>
              <a:chExt cx="29552" cy="142899"/>
            </a:xfrm>
            <a:grpFill/>
          </p:grpSpPr>
          <p:sp>
            <p:nvSpPr>
              <p:cNvPr id="46" name="Google Shape;9284;p74">
                <a:extLst>
                  <a:ext uri="{FF2B5EF4-FFF2-40B4-BE49-F238E27FC236}">
                    <a16:creationId xmlns:a16="http://schemas.microsoft.com/office/drawing/2014/main" id="{FCE212C7-9B5A-B3AF-1B4F-80516F4BED22}"/>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285;p74">
                <a:extLst>
                  <a:ext uri="{FF2B5EF4-FFF2-40B4-BE49-F238E27FC236}">
                    <a16:creationId xmlns:a16="http://schemas.microsoft.com/office/drawing/2014/main" id="{4B45F107-3E94-782B-3E8C-2E752781F90C}"/>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286;p74">
                <a:extLst>
                  <a:ext uri="{FF2B5EF4-FFF2-40B4-BE49-F238E27FC236}">
                    <a16:creationId xmlns:a16="http://schemas.microsoft.com/office/drawing/2014/main" id="{D3B37776-B149-860F-AF46-2949FC7987F4}"/>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87;p74">
                <a:extLst>
                  <a:ext uri="{FF2B5EF4-FFF2-40B4-BE49-F238E27FC236}">
                    <a16:creationId xmlns:a16="http://schemas.microsoft.com/office/drawing/2014/main" id="{36C979E3-303E-15EB-0C55-933FBF0A8009}"/>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9288;p74">
              <a:extLst>
                <a:ext uri="{FF2B5EF4-FFF2-40B4-BE49-F238E27FC236}">
                  <a16:creationId xmlns:a16="http://schemas.microsoft.com/office/drawing/2014/main" id="{65034317-1630-5A60-B52E-54DE35F5F3EC}"/>
                </a:ext>
              </a:extLst>
            </p:cNvPr>
            <p:cNvGrpSpPr/>
            <p:nvPr/>
          </p:nvGrpSpPr>
          <p:grpSpPr>
            <a:xfrm>
              <a:off x="4771663" y="1876896"/>
              <a:ext cx="108651" cy="100447"/>
              <a:chOff x="4771663" y="1876896"/>
              <a:chExt cx="108651" cy="100447"/>
            </a:xfrm>
            <a:grpFill/>
          </p:grpSpPr>
          <p:sp>
            <p:nvSpPr>
              <p:cNvPr id="42" name="Google Shape;9289;p74">
                <a:extLst>
                  <a:ext uri="{FF2B5EF4-FFF2-40B4-BE49-F238E27FC236}">
                    <a16:creationId xmlns:a16="http://schemas.microsoft.com/office/drawing/2014/main" id="{EA9628D4-D3B7-BDC7-FEB2-480A56355526}"/>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90;p74">
                <a:extLst>
                  <a:ext uri="{FF2B5EF4-FFF2-40B4-BE49-F238E27FC236}">
                    <a16:creationId xmlns:a16="http://schemas.microsoft.com/office/drawing/2014/main" id="{D3923DF7-99E5-4A1B-66CD-6DF5AF3911BD}"/>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291;p74">
                <a:extLst>
                  <a:ext uri="{FF2B5EF4-FFF2-40B4-BE49-F238E27FC236}">
                    <a16:creationId xmlns:a16="http://schemas.microsoft.com/office/drawing/2014/main" id="{B6537677-2EDC-036E-2B81-0BB2566F2D95}"/>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92;p74">
                <a:extLst>
                  <a:ext uri="{FF2B5EF4-FFF2-40B4-BE49-F238E27FC236}">
                    <a16:creationId xmlns:a16="http://schemas.microsoft.com/office/drawing/2014/main" id="{7B1D0FEF-C1E9-2862-1D04-278295961040}"/>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985646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5F8D6A-F1D4-7C13-BCD3-1CC4ADB2CB12}"/>
              </a:ext>
            </a:extLst>
          </p:cNvPr>
          <p:cNvPicPr>
            <a:picLocks noChangeAspect="1"/>
          </p:cNvPicPr>
          <p:nvPr/>
        </p:nvPicPr>
        <p:blipFill>
          <a:blip r:embed="rId2"/>
          <a:stretch>
            <a:fillRect/>
          </a:stretch>
        </p:blipFill>
        <p:spPr>
          <a:xfrm>
            <a:off x="507891" y="1980231"/>
            <a:ext cx="1827029" cy="1183037"/>
          </a:xfrm>
          <a:prstGeom prst="rect">
            <a:avLst/>
          </a:prstGeom>
        </p:spPr>
      </p:pic>
      <p:pic>
        <p:nvPicPr>
          <p:cNvPr id="8" name="Picture 7">
            <a:extLst>
              <a:ext uri="{FF2B5EF4-FFF2-40B4-BE49-F238E27FC236}">
                <a16:creationId xmlns:a16="http://schemas.microsoft.com/office/drawing/2014/main" id="{84C35B5F-E4D3-5455-82E4-1EF27F7AAE6B}"/>
              </a:ext>
            </a:extLst>
          </p:cNvPr>
          <p:cNvPicPr>
            <a:picLocks noChangeAspect="1"/>
          </p:cNvPicPr>
          <p:nvPr/>
        </p:nvPicPr>
        <p:blipFill>
          <a:blip r:embed="rId3"/>
          <a:stretch>
            <a:fillRect/>
          </a:stretch>
        </p:blipFill>
        <p:spPr>
          <a:xfrm>
            <a:off x="6664486" y="1980231"/>
            <a:ext cx="1812413" cy="1183037"/>
          </a:xfrm>
          <a:prstGeom prst="rect">
            <a:avLst/>
          </a:prstGeom>
        </p:spPr>
      </p:pic>
      <p:sp>
        <p:nvSpPr>
          <p:cNvPr id="9" name="Title 8">
            <a:extLst>
              <a:ext uri="{FF2B5EF4-FFF2-40B4-BE49-F238E27FC236}">
                <a16:creationId xmlns:a16="http://schemas.microsoft.com/office/drawing/2014/main" id="{71E1C71A-16FD-BAE2-A5C3-CD1BB16ACE3A}"/>
              </a:ext>
            </a:extLst>
          </p:cNvPr>
          <p:cNvSpPr>
            <a:spLocks noGrp="1"/>
          </p:cNvSpPr>
          <p:nvPr>
            <p:ph type="title"/>
          </p:nvPr>
        </p:nvSpPr>
        <p:spPr>
          <a:xfrm>
            <a:off x="-2270440" y="921060"/>
            <a:ext cx="8784000" cy="572700"/>
          </a:xfrm>
        </p:spPr>
        <p:txBody>
          <a:bodyPr/>
          <a:lstStyle/>
          <a:p>
            <a:r>
              <a:rPr lang="en-US" dirty="0"/>
              <a:t>Savitzky-Golay Filter </a:t>
            </a:r>
          </a:p>
        </p:txBody>
      </p:sp>
      <p:grpSp>
        <p:nvGrpSpPr>
          <p:cNvPr id="47" name="Google Shape;9254;p74">
            <a:extLst>
              <a:ext uri="{FF2B5EF4-FFF2-40B4-BE49-F238E27FC236}">
                <a16:creationId xmlns:a16="http://schemas.microsoft.com/office/drawing/2014/main" id="{196B4AAF-A11C-470E-A018-9CA93FD7B87C}"/>
              </a:ext>
            </a:extLst>
          </p:cNvPr>
          <p:cNvGrpSpPr/>
          <p:nvPr/>
        </p:nvGrpSpPr>
        <p:grpSpPr>
          <a:xfrm>
            <a:off x="4039773" y="2127510"/>
            <a:ext cx="919860" cy="888477"/>
            <a:chOff x="4206459" y="1191441"/>
            <a:chExt cx="712557" cy="785901"/>
          </a:xfrm>
          <a:solidFill>
            <a:schemeClr val="accent1">
              <a:lumMod val="75000"/>
            </a:schemeClr>
          </a:solidFill>
        </p:grpSpPr>
        <p:sp>
          <p:nvSpPr>
            <p:cNvPr id="48" name="Google Shape;9255;p74">
              <a:extLst>
                <a:ext uri="{FF2B5EF4-FFF2-40B4-BE49-F238E27FC236}">
                  <a16:creationId xmlns:a16="http://schemas.microsoft.com/office/drawing/2014/main" id="{84828E48-455E-4596-B21D-00D8C5193BF2}"/>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56;p74">
              <a:extLst>
                <a:ext uri="{FF2B5EF4-FFF2-40B4-BE49-F238E27FC236}">
                  <a16:creationId xmlns:a16="http://schemas.microsoft.com/office/drawing/2014/main" id="{B45E8CF3-FE04-4891-80C0-92A4DF829B8F}"/>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57;p74">
              <a:extLst>
                <a:ext uri="{FF2B5EF4-FFF2-40B4-BE49-F238E27FC236}">
                  <a16:creationId xmlns:a16="http://schemas.microsoft.com/office/drawing/2014/main" id="{B8308B25-C887-48E4-90E2-DE48A58B45F1}"/>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58;p74">
              <a:extLst>
                <a:ext uri="{FF2B5EF4-FFF2-40B4-BE49-F238E27FC236}">
                  <a16:creationId xmlns:a16="http://schemas.microsoft.com/office/drawing/2014/main" id="{F8BFE385-60E3-4D33-971E-F9E30C0C9C86}"/>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9259;p74">
              <a:extLst>
                <a:ext uri="{FF2B5EF4-FFF2-40B4-BE49-F238E27FC236}">
                  <a16:creationId xmlns:a16="http://schemas.microsoft.com/office/drawing/2014/main" id="{0FD20B53-766A-484F-8FA5-FA4333FD7BAB}"/>
                </a:ext>
              </a:extLst>
            </p:cNvPr>
            <p:cNvGrpSpPr/>
            <p:nvPr/>
          </p:nvGrpSpPr>
          <p:grpSpPr>
            <a:xfrm>
              <a:off x="4644280" y="1290523"/>
              <a:ext cx="143716" cy="29463"/>
              <a:chOff x="4644280" y="1290523"/>
              <a:chExt cx="143716" cy="29463"/>
            </a:xfrm>
            <a:grpFill/>
          </p:grpSpPr>
          <p:sp>
            <p:nvSpPr>
              <p:cNvPr id="82" name="Google Shape;9260;p74">
                <a:extLst>
                  <a:ext uri="{FF2B5EF4-FFF2-40B4-BE49-F238E27FC236}">
                    <a16:creationId xmlns:a16="http://schemas.microsoft.com/office/drawing/2014/main" id="{235D4F08-177B-45C3-AF1D-1D73A23B0D4E}"/>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261;p74">
                <a:extLst>
                  <a:ext uri="{FF2B5EF4-FFF2-40B4-BE49-F238E27FC236}">
                    <a16:creationId xmlns:a16="http://schemas.microsoft.com/office/drawing/2014/main" id="{8E5347C3-CD85-4BE7-86DF-F66C995C65E2}"/>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262;p74">
                <a:extLst>
                  <a:ext uri="{FF2B5EF4-FFF2-40B4-BE49-F238E27FC236}">
                    <a16:creationId xmlns:a16="http://schemas.microsoft.com/office/drawing/2014/main" id="{CAF17D5F-94DA-4EAD-B10E-354FE8A8B0EF}"/>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63;p74">
                <a:extLst>
                  <a:ext uri="{FF2B5EF4-FFF2-40B4-BE49-F238E27FC236}">
                    <a16:creationId xmlns:a16="http://schemas.microsoft.com/office/drawing/2014/main" id="{1FD517D4-11BF-4848-BDDD-75CDA4D129F2}"/>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9264;p74">
              <a:extLst>
                <a:ext uri="{FF2B5EF4-FFF2-40B4-BE49-F238E27FC236}">
                  <a16:creationId xmlns:a16="http://schemas.microsoft.com/office/drawing/2014/main" id="{0EC3B23C-8B60-4316-A14A-DA8DE29ADD2B}"/>
                </a:ext>
              </a:extLst>
            </p:cNvPr>
            <p:cNvGrpSpPr/>
            <p:nvPr/>
          </p:nvGrpSpPr>
          <p:grpSpPr>
            <a:xfrm>
              <a:off x="4356567" y="1191441"/>
              <a:ext cx="143690" cy="29488"/>
              <a:chOff x="4356567" y="1191441"/>
              <a:chExt cx="143690" cy="29488"/>
            </a:xfrm>
            <a:grpFill/>
          </p:grpSpPr>
          <p:sp>
            <p:nvSpPr>
              <p:cNvPr id="78" name="Google Shape;9265;p74">
                <a:extLst>
                  <a:ext uri="{FF2B5EF4-FFF2-40B4-BE49-F238E27FC236}">
                    <a16:creationId xmlns:a16="http://schemas.microsoft.com/office/drawing/2014/main" id="{2E27656A-F81C-4F86-87FA-D4F8EDA75D08}"/>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266;p74">
                <a:extLst>
                  <a:ext uri="{FF2B5EF4-FFF2-40B4-BE49-F238E27FC236}">
                    <a16:creationId xmlns:a16="http://schemas.microsoft.com/office/drawing/2014/main" id="{B014BDA0-143C-4F6D-9825-F63851CD1882}"/>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267;p74">
                <a:extLst>
                  <a:ext uri="{FF2B5EF4-FFF2-40B4-BE49-F238E27FC236}">
                    <a16:creationId xmlns:a16="http://schemas.microsoft.com/office/drawing/2014/main" id="{0A591671-C8D4-4C4F-B2B8-D1D20D2616C5}"/>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268;p74">
                <a:extLst>
                  <a:ext uri="{FF2B5EF4-FFF2-40B4-BE49-F238E27FC236}">
                    <a16:creationId xmlns:a16="http://schemas.microsoft.com/office/drawing/2014/main" id="{3B6371FF-5B1D-4A77-BB06-11E6470F4FA8}"/>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9269;p74">
              <a:extLst>
                <a:ext uri="{FF2B5EF4-FFF2-40B4-BE49-F238E27FC236}">
                  <a16:creationId xmlns:a16="http://schemas.microsoft.com/office/drawing/2014/main" id="{7F1174DE-9F29-4F2D-862F-34AB44DCE03D}"/>
                </a:ext>
              </a:extLst>
            </p:cNvPr>
            <p:cNvGrpSpPr/>
            <p:nvPr/>
          </p:nvGrpSpPr>
          <p:grpSpPr>
            <a:xfrm>
              <a:off x="4339009" y="1863727"/>
              <a:ext cx="143703" cy="29476"/>
              <a:chOff x="4339009" y="1863727"/>
              <a:chExt cx="143703" cy="29476"/>
            </a:xfrm>
            <a:grpFill/>
          </p:grpSpPr>
          <p:sp>
            <p:nvSpPr>
              <p:cNvPr id="74" name="Google Shape;9270;p74">
                <a:extLst>
                  <a:ext uri="{FF2B5EF4-FFF2-40B4-BE49-F238E27FC236}">
                    <a16:creationId xmlns:a16="http://schemas.microsoft.com/office/drawing/2014/main" id="{80BC2E64-7FB5-4177-A971-66C284B026B5}"/>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271;p74">
                <a:extLst>
                  <a:ext uri="{FF2B5EF4-FFF2-40B4-BE49-F238E27FC236}">
                    <a16:creationId xmlns:a16="http://schemas.microsoft.com/office/drawing/2014/main" id="{87D9B7B9-9036-4404-BC66-FD48E765973E}"/>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272;p74">
                <a:extLst>
                  <a:ext uri="{FF2B5EF4-FFF2-40B4-BE49-F238E27FC236}">
                    <a16:creationId xmlns:a16="http://schemas.microsoft.com/office/drawing/2014/main" id="{A524811C-CCAF-4146-8F27-C01AFD0A7F93}"/>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273;p74">
                <a:extLst>
                  <a:ext uri="{FF2B5EF4-FFF2-40B4-BE49-F238E27FC236}">
                    <a16:creationId xmlns:a16="http://schemas.microsoft.com/office/drawing/2014/main" id="{F1460029-B4D5-4F48-B9CD-DBE44B75D768}"/>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9274;p74">
              <a:extLst>
                <a:ext uri="{FF2B5EF4-FFF2-40B4-BE49-F238E27FC236}">
                  <a16:creationId xmlns:a16="http://schemas.microsoft.com/office/drawing/2014/main" id="{A54B22C8-10D6-4926-B29F-84D87AEFED9A}"/>
                </a:ext>
              </a:extLst>
            </p:cNvPr>
            <p:cNvGrpSpPr/>
            <p:nvPr/>
          </p:nvGrpSpPr>
          <p:grpSpPr>
            <a:xfrm>
              <a:off x="4206459" y="1607315"/>
              <a:ext cx="29539" cy="142899"/>
              <a:chOff x="4206459" y="1607315"/>
              <a:chExt cx="29539" cy="142899"/>
            </a:xfrm>
            <a:grpFill/>
          </p:grpSpPr>
          <p:sp>
            <p:nvSpPr>
              <p:cNvPr id="70" name="Google Shape;9275;p74">
                <a:extLst>
                  <a:ext uri="{FF2B5EF4-FFF2-40B4-BE49-F238E27FC236}">
                    <a16:creationId xmlns:a16="http://schemas.microsoft.com/office/drawing/2014/main" id="{B6D498B4-B8E6-44E6-87EB-4ACED41CC5A3}"/>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276;p74">
                <a:extLst>
                  <a:ext uri="{FF2B5EF4-FFF2-40B4-BE49-F238E27FC236}">
                    <a16:creationId xmlns:a16="http://schemas.microsoft.com/office/drawing/2014/main" id="{2E425FA1-FD49-42A4-970B-2DA3DDE34D06}"/>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277;p74">
                <a:extLst>
                  <a:ext uri="{FF2B5EF4-FFF2-40B4-BE49-F238E27FC236}">
                    <a16:creationId xmlns:a16="http://schemas.microsoft.com/office/drawing/2014/main" id="{C133FD8A-1924-4D0E-BCA3-B04B9C3A455B}"/>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278;p74">
                <a:extLst>
                  <a:ext uri="{FF2B5EF4-FFF2-40B4-BE49-F238E27FC236}">
                    <a16:creationId xmlns:a16="http://schemas.microsoft.com/office/drawing/2014/main" id="{B04AA307-55B5-40DF-98E7-6C2875D2915A}"/>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9279;p74">
              <a:extLst>
                <a:ext uri="{FF2B5EF4-FFF2-40B4-BE49-F238E27FC236}">
                  <a16:creationId xmlns:a16="http://schemas.microsoft.com/office/drawing/2014/main" id="{AC8A6421-A2EF-4685-A3FA-294D49BFBAA2}"/>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280;p74">
              <a:extLst>
                <a:ext uri="{FF2B5EF4-FFF2-40B4-BE49-F238E27FC236}">
                  <a16:creationId xmlns:a16="http://schemas.microsoft.com/office/drawing/2014/main" id="{643AC3D1-C86A-40F2-B79D-83A3F7AB15A9}"/>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81;p74">
              <a:extLst>
                <a:ext uri="{FF2B5EF4-FFF2-40B4-BE49-F238E27FC236}">
                  <a16:creationId xmlns:a16="http://schemas.microsoft.com/office/drawing/2014/main" id="{BDFAD2F3-94B8-42BA-AC0C-57CE92849C9D}"/>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82;p74">
              <a:extLst>
                <a:ext uri="{FF2B5EF4-FFF2-40B4-BE49-F238E27FC236}">
                  <a16:creationId xmlns:a16="http://schemas.microsoft.com/office/drawing/2014/main" id="{FF1712E4-81F3-4B13-A3DC-16C389D1EF37}"/>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9283;p74">
              <a:extLst>
                <a:ext uri="{FF2B5EF4-FFF2-40B4-BE49-F238E27FC236}">
                  <a16:creationId xmlns:a16="http://schemas.microsoft.com/office/drawing/2014/main" id="{E197EA4C-98DB-41FC-A393-06CC30B7BF8F}"/>
                </a:ext>
              </a:extLst>
            </p:cNvPr>
            <p:cNvGrpSpPr/>
            <p:nvPr/>
          </p:nvGrpSpPr>
          <p:grpSpPr>
            <a:xfrm>
              <a:off x="4889463" y="1423737"/>
              <a:ext cx="29552" cy="142899"/>
              <a:chOff x="4889463" y="1423737"/>
              <a:chExt cx="29552" cy="142899"/>
            </a:xfrm>
            <a:grpFill/>
          </p:grpSpPr>
          <p:sp>
            <p:nvSpPr>
              <p:cNvPr id="66" name="Google Shape;9284;p74">
                <a:extLst>
                  <a:ext uri="{FF2B5EF4-FFF2-40B4-BE49-F238E27FC236}">
                    <a16:creationId xmlns:a16="http://schemas.microsoft.com/office/drawing/2014/main" id="{E0BB6365-75C1-4FEA-BE1C-E13F84D83BE9}"/>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285;p74">
                <a:extLst>
                  <a:ext uri="{FF2B5EF4-FFF2-40B4-BE49-F238E27FC236}">
                    <a16:creationId xmlns:a16="http://schemas.microsoft.com/office/drawing/2014/main" id="{3D1F20DB-71CA-4E26-B5A4-23F524AA00B0}"/>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286;p74">
                <a:extLst>
                  <a:ext uri="{FF2B5EF4-FFF2-40B4-BE49-F238E27FC236}">
                    <a16:creationId xmlns:a16="http://schemas.microsoft.com/office/drawing/2014/main" id="{37C21E3C-A43B-49A0-AA56-EC52F32BA9E6}"/>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287;p74">
                <a:extLst>
                  <a:ext uri="{FF2B5EF4-FFF2-40B4-BE49-F238E27FC236}">
                    <a16:creationId xmlns:a16="http://schemas.microsoft.com/office/drawing/2014/main" id="{11B5E666-ACBB-48AD-919C-4A370A74619E}"/>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9288;p74">
              <a:extLst>
                <a:ext uri="{FF2B5EF4-FFF2-40B4-BE49-F238E27FC236}">
                  <a16:creationId xmlns:a16="http://schemas.microsoft.com/office/drawing/2014/main" id="{3795ACDE-2061-4A99-AD69-4CEC6AF36030}"/>
                </a:ext>
              </a:extLst>
            </p:cNvPr>
            <p:cNvGrpSpPr/>
            <p:nvPr/>
          </p:nvGrpSpPr>
          <p:grpSpPr>
            <a:xfrm>
              <a:off x="4771663" y="1876896"/>
              <a:ext cx="108651" cy="100447"/>
              <a:chOff x="4771663" y="1876896"/>
              <a:chExt cx="108651" cy="100447"/>
            </a:xfrm>
            <a:grpFill/>
          </p:grpSpPr>
          <p:sp>
            <p:nvSpPr>
              <p:cNvPr id="62" name="Google Shape;9289;p74">
                <a:extLst>
                  <a:ext uri="{FF2B5EF4-FFF2-40B4-BE49-F238E27FC236}">
                    <a16:creationId xmlns:a16="http://schemas.microsoft.com/office/drawing/2014/main" id="{86232637-1881-459D-841F-1B93FC2500E1}"/>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290;p74">
                <a:extLst>
                  <a:ext uri="{FF2B5EF4-FFF2-40B4-BE49-F238E27FC236}">
                    <a16:creationId xmlns:a16="http://schemas.microsoft.com/office/drawing/2014/main" id="{34314DB7-DCC2-4C24-B6AE-CBFFDE811CF7}"/>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291;p74">
                <a:extLst>
                  <a:ext uri="{FF2B5EF4-FFF2-40B4-BE49-F238E27FC236}">
                    <a16:creationId xmlns:a16="http://schemas.microsoft.com/office/drawing/2014/main" id="{AA196518-7141-4DAD-B06D-C3A488105505}"/>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292;p74">
                <a:extLst>
                  <a:ext uri="{FF2B5EF4-FFF2-40B4-BE49-F238E27FC236}">
                    <a16:creationId xmlns:a16="http://schemas.microsoft.com/office/drawing/2014/main" id="{BE93598B-D450-47CC-8A1C-53304193C36D}"/>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 name="Google Shape;1862;p70">
            <a:extLst>
              <a:ext uri="{FF2B5EF4-FFF2-40B4-BE49-F238E27FC236}">
                <a16:creationId xmlns:a16="http://schemas.microsoft.com/office/drawing/2014/main" id="{42D64447-23D3-4FD4-9015-300E70ED4D1F}"/>
              </a:ext>
            </a:extLst>
          </p:cNvPr>
          <p:cNvSpPr/>
          <p:nvPr/>
        </p:nvSpPr>
        <p:spPr>
          <a:xfrm>
            <a:off x="2650185" y="2389991"/>
            <a:ext cx="1016879" cy="415345"/>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62;p70">
            <a:extLst>
              <a:ext uri="{FF2B5EF4-FFF2-40B4-BE49-F238E27FC236}">
                <a16:creationId xmlns:a16="http://schemas.microsoft.com/office/drawing/2014/main" id="{C0D8BA3C-B689-46CE-85E5-69D4EB222A99}"/>
              </a:ext>
            </a:extLst>
          </p:cNvPr>
          <p:cNvSpPr/>
          <p:nvPr/>
        </p:nvSpPr>
        <p:spPr>
          <a:xfrm>
            <a:off x="5265602" y="2362515"/>
            <a:ext cx="1016879" cy="415345"/>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87" name="Rectangle 8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9" name="Rectangle 88"/>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9980230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BCEF83-ED6C-C59E-40F7-13591E672705}"/>
              </a:ext>
            </a:extLst>
          </p:cNvPr>
          <p:cNvPicPr>
            <a:picLocks noChangeAspect="1"/>
          </p:cNvPicPr>
          <p:nvPr/>
        </p:nvPicPr>
        <p:blipFill>
          <a:blip r:embed="rId2"/>
          <a:stretch>
            <a:fillRect/>
          </a:stretch>
        </p:blipFill>
        <p:spPr>
          <a:xfrm>
            <a:off x="578911" y="1646912"/>
            <a:ext cx="2408129" cy="2949196"/>
          </a:xfrm>
          <a:prstGeom prst="rect">
            <a:avLst/>
          </a:prstGeom>
        </p:spPr>
      </p:pic>
      <p:sp>
        <p:nvSpPr>
          <p:cNvPr id="7" name="Google Shape;1862;p70">
            <a:extLst>
              <a:ext uri="{FF2B5EF4-FFF2-40B4-BE49-F238E27FC236}">
                <a16:creationId xmlns:a16="http://schemas.microsoft.com/office/drawing/2014/main" id="{6BE481FF-A1EC-A612-E85C-78DD9F82BFB7}"/>
              </a:ext>
            </a:extLst>
          </p:cNvPr>
          <p:cNvSpPr/>
          <p:nvPr/>
        </p:nvSpPr>
        <p:spPr>
          <a:xfrm>
            <a:off x="3210867" y="2802306"/>
            <a:ext cx="1493729" cy="63949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3AB9A2F7-90D5-D19E-D286-A452581425F8}"/>
              </a:ext>
            </a:extLst>
          </p:cNvPr>
          <p:cNvPicPr>
            <a:picLocks noChangeAspect="1"/>
          </p:cNvPicPr>
          <p:nvPr/>
        </p:nvPicPr>
        <p:blipFill>
          <a:blip r:embed="rId3"/>
          <a:stretch>
            <a:fillRect/>
          </a:stretch>
        </p:blipFill>
        <p:spPr>
          <a:xfrm>
            <a:off x="4928423" y="2346884"/>
            <a:ext cx="4057035" cy="1549252"/>
          </a:xfrm>
          <a:prstGeom prst="rect">
            <a:avLst/>
          </a:prstGeom>
        </p:spPr>
      </p:pic>
      <p:sp>
        <p:nvSpPr>
          <p:cNvPr id="11" name="Title 10">
            <a:extLst>
              <a:ext uri="{FF2B5EF4-FFF2-40B4-BE49-F238E27FC236}">
                <a16:creationId xmlns:a16="http://schemas.microsoft.com/office/drawing/2014/main" id="{48B78AE2-B91B-5464-97EB-E9FE243893D7}"/>
              </a:ext>
            </a:extLst>
          </p:cNvPr>
          <p:cNvSpPr>
            <a:spLocks noGrp="1"/>
          </p:cNvSpPr>
          <p:nvPr>
            <p:ph type="title"/>
          </p:nvPr>
        </p:nvSpPr>
        <p:spPr>
          <a:xfrm>
            <a:off x="-1885020" y="796896"/>
            <a:ext cx="8784000" cy="572700"/>
          </a:xfrm>
        </p:spPr>
        <p:txBody>
          <a:bodyPr/>
          <a:lstStyle/>
          <a:p>
            <a:r>
              <a:rPr lang="en-US" dirty="0"/>
              <a:t>From Raw Data to Row Data</a:t>
            </a:r>
          </a:p>
        </p:txBody>
      </p:sp>
      <p:sp>
        <p:nvSpPr>
          <p:cNvPr id="8"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10" name="Rectangle 9"/>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Rectangle 11"/>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261600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021BC1-999C-460C-9071-B0F008A7AEFB}"/>
              </a:ext>
            </a:extLst>
          </p:cNvPr>
          <p:cNvPicPr>
            <a:picLocks noChangeAspect="1"/>
          </p:cNvPicPr>
          <p:nvPr/>
        </p:nvPicPr>
        <p:blipFill>
          <a:blip r:embed="rId2"/>
          <a:stretch>
            <a:fillRect/>
          </a:stretch>
        </p:blipFill>
        <p:spPr>
          <a:xfrm>
            <a:off x="3235521" y="883920"/>
            <a:ext cx="1865380" cy="3742477"/>
          </a:xfrm>
          <a:prstGeom prst="rect">
            <a:avLst/>
          </a:prstGeom>
        </p:spPr>
      </p:pic>
      <p:sp>
        <p:nvSpPr>
          <p:cNvPr id="3"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4" name="Rectangle 3"/>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ectangle 5"/>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4734288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D8322-18B6-7DB6-2EC1-131291D6B0BC}"/>
              </a:ext>
            </a:extLst>
          </p:cNvPr>
          <p:cNvPicPr>
            <a:picLocks noChangeAspect="1"/>
          </p:cNvPicPr>
          <p:nvPr/>
        </p:nvPicPr>
        <p:blipFill>
          <a:blip r:embed="rId2"/>
          <a:stretch>
            <a:fillRect/>
          </a:stretch>
        </p:blipFill>
        <p:spPr>
          <a:xfrm>
            <a:off x="744796" y="1379083"/>
            <a:ext cx="2438611" cy="3147333"/>
          </a:xfrm>
          <a:prstGeom prst="rect">
            <a:avLst/>
          </a:prstGeom>
        </p:spPr>
      </p:pic>
      <p:pic>
        <p:nvPicPr>
          <p:cNvPr id="5" name="Picture 4">
            <a:extLst>
              <a:ext uri="{FF2B5EF4-FFF2-40B4-BE49-F238E27FC236}">
                <a16:creationId xmlns:a16="http://schemas.microsoft.com/office/drawing/2014/main" id="{0C16E9EB-C1C7-ACF5-1ABE-B89989A21372}"/>
              </a:ext>
            </a:extLst>
          </p:cNvPr>
          <p:cNvPicPr>
            <a:picLocks noChangeAspect="1"/>
          </p:cNvPicPr>
          <p:nvPr/>
        </p:nvPicPr>
        <p:blipFill>
          <a:blip r:embed="rId3"/>
          <a:stretch>
            <a:fillRect/>
          </a:stretch>
        </p:blipFill>
        <p:spPr>
          <a:xfrm>
            <a:off x="744796" y="1180946"/>
            <a:ext cx="2438611" cy="198137"/>
          </a:xfrm>
          <a:prstGeom prst="rect">
            <a:avLst/>
          </a:prstGeom>
        </p:spPr>
      </p:pic>
      <p:pic>
        <p:nvPicPr>
          <p:cNvPr id="8" name="Picture 7">
            <a:extLst>
              <a:ext uri="{FF2B5EF4-FFF2-40B4-BE49-F238E27FC236}">
                <a16:creationId xmlns:a16="http://schemas.microsoft.com/office/drawing/2014/main" id="{87776A68-2DF8-F168-68C1-FFC53E2CB8A5}"/>
              </a:ext>
            </a:extLst>
          </p:cNvPr>
          <p:cNvPicPr>
            <a:picLocks noChangeAspect="1"/>
          </p:cNvPicPr>
          <p:nvPr/>
        </p:nvPicPr>
        <p:blipFill>
          <a:blip r:embed="rId4"/>
          <a:stretch>
            <a:fillRect/>
          </a:stretch>
        </p:blipFill>
        <p:spPr>
          <a:xfrm>
            <a:off x="4632960" y="2158296"/>
            <a:ext cx="4160879" cy="1588907"/>
          </a:xfrm>
          <a:prstGeom prst="rect">
            <a:avLst/>
          </a:prstGeom>
        </p:spPr>
      </p:pic>
      <p:sp>
        <p:nvSpPr>
          <p:cNvPr id="9" name="Google Shape;1862;p70">
            <a:extLst>
              <a:ext uri="{FF2B5EF4-FFF2-40B4-BE49-F238E27FC236}">
                <a16:creationId xmlns:a16="http://schemas.microsoft.com/office/drawing/2014/main" id="{6A78EB9A-C4C8-7742-8B46-B48C9C10F437}"/>
              </a:ext>
            </a:extLst>
          </p:cNvPr>
          <p:cNvSpPr/>
          <p:nvPr/>
        </p:nvSpPr>
        <p:spPr>
          <a:xfrm>
            <a:off x="3254031" y="2695998"/>
            <a:ext cx="1308304" cy="513501"/>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7" name="Rectangle 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Rectangle 9"/>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9879401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8C75D2-8008-4177-B82E-C124A9D9AF96}"/>
              </a:ext>
            </a:extLst>
          </p:cNvPr>
          <p:cNvPicPr>
            <a:picLocks noChangeAspect="1"/>
          </p:cNvPicPr>
          <p:nvPr/>
        </p:nvPicPr>
        <p:blipFill>
          <a:blip r:embed="rId2"/>
          <a:stretch>
            <a:fillRect/>
          </a:stretch>
        </p:blipFill>
        <p:spPr>
          <a:xfrm>
            <a:off x="2162146" y="731519"/>
            <a:ext cx="3532771" cy="3956197"/>
          </a:xfrm>
          <a:prstGeom prst="rect">
            <a:avLst/>
          </a:prstGeom>
        </p:spPr>
      </p:pic>
      <p:sp>
        <p:nvSpPr>
          <p:cNvPr id="3"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5" name="Rectangle 4"/>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ectangle 5"/>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699496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673870" y="2270968"/>
            <a:ext cx="4590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Modeling</a:t>
            </a:r>
            <a:endParaRPr sz="2400" dirty="0"/>
          </a:p>
        </p:txBody>
      </p:sp>
      <p:sp>
        <p:nvSpPr>
          <p:cNvPr id="263" name="Google Shape;263;p37"/>
          <p:cNvSpPr txBox="1">
            <a:spLocks noGrp="1"/>
          </p:cNvSpPr>
          <p:nvPr>
            <p:ph type="title" idx="2"/>
          </p:nvPr>
        </p:nvSpPr>
        <p:spPr>
          <a:xfrm>
            <a:off x="715150" y="1309950"/>
            <a:ext cx="315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70" name="Google Shape;11381;p80">
            <a:extLst>
              <a:ext uri="{FF2B5EF4-FFF2-40B4-BE49-F238E27FC236}">
                <a16:creationId xmlns:a16="http://schemas.microsoft.com/office/drawing/2014/main" id="{0458F66A-6ACE-F20F-D2BE-AE58957432A8}"/>
              </a:ext>
            </a:extLst>
          </p:cNvPr>
          <p:cNvGrpSpPr/>
          <p:nvPr/>
        </p:nvGrpSpPr>
        <p:grpSpPr>
          <a:xfrm>
            <a:off x="6237249" y="1631077"/>
            <a:ext cx="2101171" cy="1881346"/>
            <a:chOff x="-45998575" y="2702625"/>
            <a:chExt cx="229225" cy="298625"/>
          </a:xfrm>
          <a:solidFill>
            <a:schemeClr val="accent1">
              <a:lumMod val="75000"/>
            </a:schemeClr>
          </a:solidFill>
        </p:grpSpPr>
        <p:sp>
          <p:nvSpPr>
            <p:cNvPr id="71" name="Google Shape;11382;p80">
              <a:extLst>
                <a:ext uri="{FF2B5EF4-FFF2-40B4-BE49-F238E27FC236}">
                  <a16:creationId xmlns:a16="http://schemas.microsoft.com/office/drawing/2014/main" id="{F7362ADB-7B46-4071-5BD7-E3DC6D3527FD}"/>
                </a:ext>
              </a:extLst>
            </p:cNvPr>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383;p80">
              <a:extLst>
                <a:ext uri="{FF2B5EF4-FFF2-40B4-BE49-F238E27FC236}">
                  <a16:creationId xmlns:a16="http://schemas.microsoft.com/office/drawing/2014/main" id="{E4E22193-4706-B4A2-DC07-BF43486B18EA}"/>
                </a:ext>
              </a:extLst>
            </p:cNvPr>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384;p80">
              <a:extLst>
                <a:ext uri="{FF2B5EF4-FFF2-40B4-BE49-F238E27FC236}">
                  <a16:creationId xmlns:a16="http://schemas.microsoft.com/office/drawing/2014/main" id="{B1AD0FAD-95A8-3DEC-2845-71C417DE32A1}"/>
                </a:ext>
              </a:extLst>
            </p:cNvPr>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385;p80">
              <a:extLst>
                <a:ext uri="{FF2B5EF4-FFF2-40B4-BE49-F238E27FC236}">
                  <a16:creationId xmlns:a16="http://schemas.microsoft.com/office/drawing/2014/main" id="{D3EC3832-8E7D-30C0-DB6C-05B33A33AD25}"/>
                </a:ext>
              </a:extLst>
            </p:cNvPr>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386;p80">
              <a:extLst>
                <a:ext uri="{FF2B5EF4-FFF2-40B4-BE49-F238E27FC236}">
                  <a16:creationId xmlns:a16="http://schemas.microsoft.com/office/drawing/2014/main" id="{6B06E5E8-404C-EB7C-CE4A-069D11BE0835}"/>
                </a:ext>
              </a:extLst>
            </p:cNvPr>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387;p80">
              <a:extLst>
                <a:ext uri="{FF2B5EF4-FFF2-40B4-BE49-F238E27FC236}">
                  <a16:creationId xmlns:a16="http://schemas.microsoft.com/office/drawing/2014/main" id="{1916AD6E-7B4B-DAE6-0792-F75894A7EDC7}"/>
                </a:ext>
              </a:extLst>
            </p:cNvPr>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388;p80">
              <a:extLst>
                <a:ext uri="{FF2B5EF4-FFF2-40B4-BE49-F238E27FC236}">
                  <a16:creationId xmlns:a16="http://schemas.microsoft.com/office/drawing/2014/main" id="{90E996CA-9EE6-CF8D-4E70-D96489DC232B}"/>
                </a:ext>
              </a:extLst>
            </p:cNvPr>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59935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720000" y="2285400"/>
            <a:ext cx="7704000" cy="572700"/>
          </a:xfrm>
        </p:spPr>
        <p:txBody>
          <a:bodyPr/>
          <a:lstStyle/>
          <a:p>
            <a:pPr algn="ctr"/>
            <a:r>
              <a:rPr lang="en-US" sz="3200" dirty="0">
                <a:latin typeface="Times New Roman" panose="02020603050405020304" pitchFamily="18" charset="0"/>
                <a:cs typeface="Times New Roman" panose="02020603050405020304" pitchFamily="18" charset="0"/>
              </a:rPr>
              <a:t>Double Eye Blinking Classification</a:t>
            </a:r>
          </a:p>
        </p:txBody>
      </p:sp>
      <p:sp>
        <p:nvSpPr>
          <p:cNvPr id="3"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4" name="Rectangle 3"/>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 name="Rectangle 4"/>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098323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1629523" y="820087"/>
            <a:ext cx="8784000" cy="572700"/>
          </a:xfrm>
        </p:spPr>
        <p:txBody>
          <a:bodyPr/>
          <a:lstStyle/>
          <a:p>
            <a:r>
              <a:rPr lang="en-US" dirty="0"/>
              <a:t>Double Eye Blinking Classification</a:t>
            </a:r>
          </a:p>
        </p:txBody>
      </p:sp>
      <p:pic>
        <p:nvPicPr>
          <p:cNvPr id="6" name="Picture 5">
            <a:extLst>
              <a:ext uri="{FF2B5EF4-FFF2-40B4-BE49-F238E27FC236}">
                <a16:creationId xmlns:a16="http://schemas.microsoft.com/office/drawing/2014/main" id="{3CB408F2-2CAE-030B-CFD0-9E04F7F5F003}"/>
              </a:ext>
            </a:extLst>
          </p:cNvPr>
          <p:cNvPicPr>
            <a:picLocks noChangeAspect="1"/>
          </p:cNvPicPr>
          <p:nvPr/>
        </p:nvPicPr>
        <p:blipFill>
          <a:blip r:embed="rId2"/>
          <a:stretch>
            <a:fillRect/>
          </a:stretch>
        </p:blipFill>
        <p:spPr>
          <a:xfrm>
            <a:off x="6968370" y="1633886"/>
            <a:ext cx="1493730" cy="1419329"/>
          </a:xfrm>
          <a:prstGeom prst="rect">
            <a:avLst/>
          </a:prstGeom>
        </p:spPr>
      </p:pic>
      <p:pic>
        <p:nvPicPr>
          <p:cNvPr id="4" name="Picture 3">
            <a:extLst>
              <a:ext uri="{FF2B5EF4-FFF2-40B4-BE49-F238E27FC236}">
                <a16:creationId xmlns:a16="http://schemas.microsoft.com/office/drawing/2014/main" id="{7BF5AABB-CD0A-25B2-8350-E3712B17B286}"/>
              </a:ext>
            </a:extLst>
          </p:cNvPr>
          <p:cNvPicPr>
            <a:picLocks noChangeAspect="1"/>
          </p:cNvPicPr>
          <p:nvPr/>
        </p:nvPicPr>
        <p:blipFill>
          <a:blip r:embed="rId3"/>
          <a:stretch>
            <a:fillRect/>
          </a:stretch>
        </p:blipFill>
        <p:spPr>
          <a:xfrm>
            <a:off x="758100" y="1642763"/>
            <a:ext cx="1922438" cy="1254855"/>
          </a:xfrm>
          <a:prstGeom prst="rect">
            <a:avLst/>
          </a:prstGeom>
        </p:spPr>
      </p:pic>
      <p:sp>
        <p:nvSpPr>
          <p:cNvPr id="7" name="Google Shape;1862;p70">
            <a:extLst>
              <a:ext uri="{FF2B5EF4-FFF2-40B4-BE49-F238E27FC236}">
                <a16:creationId xmlns:a16="http://schemas.microsoft.com/office/drawing/2014/main" id="{0BCC32F6-154A-C760-B888-62FFBE182B91}"/>
              </a:ext>
            </a:extLst>
          </p:cNvPr>
          <p:cNvSpPr/>
          <p:nvPr/>
        </p:nvSpPr>
        <p:spPr>
          <a:xfrm>
            <a:off x="4077589" y="1950442"/>
            <a:ext cx="1493729" cy="63949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04D2EF5B-D160-408D-AFDF-647516617E60}"/>
              </a:ext>
            </a:extLst>
          </p:cNvPr>
          <p:cNvPicPr>
            <a:picLocks noChangeAspect="1"/>
          </p:cNvPicPr>
          <p:nvPr/>
        </p:nvPicPr>
        <p:blipFill>
          <a:blip r:embed="rId4"/>
          <a:stretch>
            <a:fillRect/>
          </a:stretch>
        </p:blipFill>
        <p:spPr>
          <a:xfrm>
            <a:off x="6968370" y="3343508"/>
            <a:ext cx="1493730" cy="1419330"/>
          </a:xfrm>
          <a:prstGeom prst="rect">
            <a:avLst/>
          </a:prstGeom>
        </p:spPr>
      </p:pic>
      <p:pic>
        <p:nvPicPr>
          <p:cNvPr id="9" name="Picture 8">
            <a:extLst>
              <a:ext uri="{FF2B5EF4-FFF2-40B4-BE49-F238E27FC236}">
                <a16:creationId xmlns:a16="http://schemas.microsoft.com/office/drawing/2014/main" id="{05E8F91A-92CB-47CA-B75B-BFC2B94A5BD5}"/>
              </a:ext>
            </a:extLst>
          </p:cNvPr>
          <p:cNvPicPr>
            <a:picLocks noChangeAspect="1"/>
          </p:cNvPicPr>
          <p:nvPr/>
        </p:nvPicPr>
        <p:blipFill>
          <a:blip r:embed="rId5"/>
          <a:stretch>
            <a:fillRect/>
          </a:stretch>
        </p:blipFill>
        <p:spPr>
          <a:xfrm>
            <a:off x="758100" y="3397570"/>
            <a:ext cx="1927822" cy="1254855"/>
          </a:xfrm>
          <a:prstGeom prst="rect">
            <a:avLst/>
          </a:prstGeom>
        </p:spPr>
      </p:pic>
      <p:sp>
        <p:nvSpPr>
          <p:cNvPr id="10" name="Google Shape;1862;p70">
            <a:extLst>
              <a:ext uri="{FF2B5EF4-FFF2-40B4-BE49-F238E27FC236}">
                <a16:creationId xmlns:a16="http://schemas.microsoft.com/office/drawing/2014/main" id="{0B03619F-6EF4-41F5-A36A-BB901121DF5E}"/>
              </a:ext>
            </a:extLst>
          </p:cNvPr>
          <p:cNvSpPr/>
          <p:nvPr/>
        </p:nvSpPr>
        <p:spPr>
          <a:xfrm>
            <a:off x="4077589" y="3646972"/>
            <a:ext cx="1493729" cy="756050"/>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12" name="Rectangle 11"/>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Rectangle 12"/>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2461779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1629523" y="887712"/>
            <a:ext cx="8784000" cy="572700"/>
          </a:xfrm>
        </p:spPr>
        <p:txBody>
          <a:bodyPr/>
          <a:lstStyle/>
          <a:p>
            <a:pPr algn="ctr"/>
            <a:r>
              <a:rPr lang="en-US" dirty="0"/>
              <a:t>Double Eye Blinking Classification</a:t>
            </a:r>
          </a:p>
        </p:txBody>
      </p:sp>
      <p:pic>
        <p:nvPicPr>
          <p:cNvPr id="16" name="Picture 15">
            <a:extLst>
              <a:ext uri="{FF2B5EF4-FFF2-40B4-BE49-F238E27FC236}">
                <a16:creationId xmlns:a16="http://schemas.microsoft.com/office/drawing/2014/main" id="{2F54FDDD-DCF3-47DA-A540-B84A0D28FF4A}"/>
              </a:ext>
            </a:extLst>
          </p:cNvPr>
          <p:cNvPicPr>
            <a:picLocks noChangeAspect="1"/>
          </p:cNvPicPr>
          <p:nvPr/>
        </p:nvPicPr>
        <p:blipFill>
          <a:blip r:embed="rId2">
            <a:lum bright="70000" contrast="-70000"/>
          </a:blip>
          <a:stretch>
            <a:fillRect/>
          </a:stretch>
        </p:blipFill>
        <p:spPr>
          <a:xfrm>
            <a:off x="1875571" y="2483327"/>
            <a:ext cx="1128460" cy="1034422"/>
          </a:xfrm>
          <a:prstGeom prst="rect">
            <a:avLst/>
          </a:prstGeom>
        </p:spPr>
      </p:pic>
      <p:pic>
        <p:nvPicPr>
          <p:cNvPr id="17" name="Picture 16">
            <a:extLst>
              <a:ext uri="{FF2B5EF4-FFF2-40B4-BE49-F238E27FC236}">
                <a16:creationId xmlns:a16="http://schemas.microsoft.com/office/drawing/2014/main" id="{F7319D13-B778-4E9C-8BE3-9C621A3B70ED}"/>
              </a:ext>
            </a:extLst>
          </p:cNvPr>
          <p:cNvPicPr>
            <a:picLocks noChangeAspect="1"/>
          </p:cNvPicPr>
          <p:nvPr/>
        </p:nvPicPr>
        <p:blipFill>
          <a:blip r:embed="rId2">
            <a:lum bright="70000" contrast="-70000"/>
          </a:blip>
          <a:stretch>
            <a:fillRect/>
          </a:stretch>
        </p:blipFill>
        <p:spPr>
          <a:xfrm>
            <a:off x="3163254" y="2489020"/>
            <a:ext cx="1128460" cy="1034422"/>
          </a:xfrm>
          <a:prstGeom prst="rect">
            <a:avLst/>
          </a:prstGeom>
        </p:spPr>
      </p:pic>
      <p:pic>
        <p:nvPicPr>
          <p:cNvPr id="18" name="Picture 17">
            <a:extLst>
              <a:ext uri="{FF2B5EF4-FFF2-40B4-BE49-F238E27FC236}">
                <a16:creationId xmlns:a16="http://schemas.microsoft.com/office/drawing/2014/main" id="{58073CDC-A67B-4A73-880A-453DC5674A6C}"/>
              </a:ext>
            </a:extLst>
          </p:cNvPr>
          <p:cNvPicPr>
            <a:picLocks noChangeAspect="1"/>
          </p:cNvPicPr>
          <p:nvPr/>
        </p:nvPicPr>
        <p:blipFill>
          <a:blip r:embed="rId2">
            <a:lum bright="70000" contrast="-70000"/>
          </a:blip>
          <a:stretch>
            <a:fillRect/>
          </a:stretch>
        </p:blipFill>
        <p:spPr>
          <a:xfrm>
            <a:off x="4452880" y="2625047"/>
            <a:ext cx="624763" cy="572700"/>
          </a:xfrm>
          <a:prstGeom prst="rect">
            <a:avLst/>
          </a:prstGeom>
        </p:spPr>
      </p:pic>
      <p:sp>
        <p:nvSpPr>
          <p:cNvPr id="24" name="TextBox 23">
            <a:extLst>
              <a:ext uri="{FF2B5EF4-FFF2-40B4-BE49-F238E27FC236}">
                <a16:creationId xmlns:a16="http://schemas.microsoft.com/office/drawing/2014/main" id="{BFA1BAF9-AB1B-435A-84EE-383C22F0CAE7}"/>
              </a:ext>
            </a:extLst>
          </p:cNvPr>
          <p:cNvSpPr txBox="1"/>
          <p:nvPr/>
        </p:nvSpPr>
        <p:spPr>
          <a:xfrm>
            <a:off x="2183182" y="2181243"/>
            <a:ext cx="792205" cy="307777"/>
          </a:xfrm>
          <a:prstGeom prst="rect">
            <a:avLst/>
          </a:prstGeom>
          <a:noFill/>
        </p:spPr>
        <p:txBody>
          <a:bodyPr wrap="none" rtlCol="0">
            <a:spAutoFit/>
          </a:bodyPr>
          <a:lstStyle/>
          <a:p>
            <a:r>
              <a:rPr lang="en-US" dirty="0"/>
              <a:t>conv2D</a:t>
            </a:r>
          </a:p>
        </p:txBody>
      </p:sp>
      <p:sp>
        <p:nvSpPr>
          <p:cNvPr id="25" name="TextBox 24">
            <a:extLst>
              <a:ext uri="{FF2B5EF4-FFF2-40B4-BE49-F238E27FC236}">
                <a16:creationId xmlns:a16="http://schemas.microsoft.com/office/drawing/2014/main" id="{5206C673-672F-4239-BCA1-C0FC7AA88C9A}"/>
              </a:ext>
            </a:extLst>
          </p:cNvPr>
          <p:cNvSpPr txBox="1"/>
          <p:nvPr/>
        </p:nvSpPr>
        <p:spPr>
          <a:xfrm>
            <a:off x="3413321" y="2182916"/>
            <a:ext cx="792205" cy="307777"/>
          </a:xfrm>
          <a:prstGeom prst="rect">
            <a:avLst/>
          </a:prstGeom>
          <a:noFill/>
        </p:spPr>
        <p:txBody>
          <a:bodyPr wrap="none" rtlCol="0">
            <a:spAutoFit/>
          </a:bodyPr>
          <a:lstStyle/>
          <a:p>
            <a:r>
              <a:rPr lang="en-US" dirty="0"/>
              <a:t>conv2D</a:t>
            </a:r>
          </a:p>
        </p:txBody>
      </p:sp>
      <p:sp>
        <p:nvSpPr>
          <p:cNvPr id="26" name="TextBox 25">
            <a:extLst>
              <a:ext uri="{FF2B5EF4-FFF2-40B4-BE49-F238E27FC236}">
                <a16:creationId xmlns:a16="http://schemas.microsoft.com/office/drawing/2014/main" id="{26BEC0B6-4B31-4D5F-BF33-540264E4CB0F}"/>
              </a:ext>
            </a:extLst>
          </p:cNvPr>
          <p:cNvSpPr txBox="1"/>
          <p:nvPr/>
        </p:nvSpPr>
        <p:spPr>
          <a:xfrm>
            <a:off x="4444777" y="2321691"/>
            <a:ext cx="761747" cy="307777"/>
          </a:xfrm>
          <a:prstGeom prst="rect">
            <a:avLst/>
          </a:prstGeom>
          <a:noFill/>
        </p:spPr>
        <p:txBody>
          <a:bodyPr wrap="none" rtlCol="0">
            <a:spAutoFit/>
          </a:bodyPr>
          <a:lstStyle/>
          <a:p>
            <a:r>
              <a:rPr lang="en-US" dirty="0"/>
              <a:t>pooling</a:t>
            </a:r>
          </a:p>
        </p:txBody>
      </p:sp>
      <p:sp>
        <p:nvSpPr>
          <p:cNvPr id="27" name="TextBox 26">
            <a:extLst>
              <a:ext uri="{FF2B5EF4-FFF2-40B4-BE49-F238E27FC236}">
                <a16:creationId xmlns:a16="http://schemas.microsoft.com/office/drawing/2014/main" id="{F3D27569-551A-4E8B-95E5-4754177A6C00}"/>
              </a:ext>
            </a:extLst>
          </p:cNvPr>
          <p:cNvSpPr txBox="1"/>
          <p:nvPr/>
        </p:nvSpPr>
        <p:spPr>
          <a:xfrm>
            <a:off x="5204564" y="2317269"/>
            <a:ext cx="792205" cy="307777"/>
          </a:xfrm>
          <a:prstGeom prst="rect">
            <a:avLst/>
          </a:prstGeom>
          <a:noFill/>
        </p:spPr>
        <p:txBody>
          <a:bodyPr wrap="none" rtlCol="0">
            <a:spAutoFit/>
          </a:bodyPr>
          <a:lstStyle/>
          <a:p>
            <a:r>
              <a:rPr lang="en-US" dirty="0"/>
              <a:t>conv2D</a:t>
            </a:r>
          </a:p>
        </p:txBody>
      </p:sp>
      <p:sp>
        <p:nvSpPr>
          <p:cNvPr id="31" name="Oval 30">
            <a:extLst>
              <a:ext uri="{FF2B5EF4-FFF2-40B4-BE49-F238E27FC236}">
                <a16:creationId xmlns:a16="http://schemas.microsoft.com/office/drawing/2014/main" id="{161FF423-E32E-4AEC-B6EE-F114A0B35CF5}"/>
              </a:ext>
            </a:extLst>
          </p:cNvPr>
          <p:cNvSpPr/>
          <p:nvPr/>
        </p:nvSpPr>
        <p:spPr>
          <a:xfrm>
            <a:off x="6897107" y="2169448"/>
            <a:ext cx="1923694" cy="14678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Fully Connected Layers</a:t>
            </a:r>
          </a:p>
        </p:txBody>
      </p:sp>
      <p:cxnSp>
        <p:nvCxnSpPr>
          <p:cNvPr id="33" name="Straight Arrow Connector 32">
            <a:extLst>
              <a:ext uri="{FF2B5EF4-FFF2-40B4-BE49-F238E27FC236}">
                <a16:creationId xmlns:a16="http://schemas.microsoft.com/office/drawing/2014/main" id="{299F06CE-0915-49A2-A723-BDDFE76B67AA}"/>
              </a:ext>
            </a:extLst>
          </p:cNvPr>
          <p:cNvCxnSpPr>
            <a:cxnSpLocks/>
          </p:cNvCxnSpPr>
          <p:nvPr/>
        </p:nvCxnSpPr>
        <p:spPr>
          <a:xfrm>
            <a:off x="5906792" y="2905728"/>
            <a:ext cx="8898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0E893098-0CA6-4A84-9E23-80657DDCFEAE}"/>
              </a:ext>
            </a:extLst>
          </p:cNvPr>
          <p:cNvPicPr>
            <a:picLocks noChangeAspect="1"/>
          </p:cNvPicPr>
          <p:nvPr/>
        </p:nvPicPr>
        <p:blipFill>
          <a:blip r:embed="rId2">
            <a:lum bright="70000" contrast="-70000"/>
          </a:blip>
          <a:stretch>
            <a:fillRect/>
          </a:stretch>
        </p:blipFill>
        <p:spPr>
          <a:xfrm>
            <a:off x="5282029" y="2625047"/>
            <a:ext cx="624763" cy="572700"/>
          </a:xfrm>
          <a:prstGeom prst="rect">
            <a:avLst/>
          </a:prstGeom>
        </p:spPr>
      </p:pic>
      <p:pic>
        <p:nvPicPr>
          <p:cNvPr id="15" name="Picture 14">
            <a:extLst>
              <a:ext uri="{FF2B5EF4-FFF2-40B4-BE49-F238E27FC236}">
                <a16:creationId xmlns:a16="http://schemas.microsoft.com/office/drawing/2014/main" id="{B749AA63-476B-44C4-AF12-2552CDD7E630}"/>
              </a:ext>
            </a:extLst>
          </p:cNvPr>
          <p:cNvPicPr>
            <a:picLocks noChangeAspect="1"/>
          </p:cNvPicPr>
          <p:nvPr/>
        </p:nvPicPr>
        <p:blipFill>
          <a:blip r:embed="rId3"/>
          <a:stretch>
            <a:fillRect/>
          </a:stretch>
        </p:blipFill>
        <p:spPr>
          <a:xfrm>
            <a:off x="243653" y="2201688"/>
            <a:ext cx="1513703" cy="1438308"/>
          </a:xfrm>
          <a:prstGeom prst="rect">
            <a:avLst/>
          </a:prstGeom>
        </p:spPr>
      </p:pic>
      <p:sp>
        <p:nvSpPr>
          <p:cNvPr id="14"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19" name="Rectangle 18"/>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Rectangle 19"/>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046281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0" name="Google Shape;220;p22"/>
          <p:cNvSpPr/>
          <p:nvPr/>
        </p:nvSpPr>
        <p:spPr>
          <a:xfrm>
            <a:off x="1380126" y="2315628"/>
            <a:ext cx="2832081" cy="901598"/>
          </a:xfrm>
          <a:custGeom>
            <a:avLst/>
            <a:gdLst/>
            <a:ahLst/>
            <a:cxnLst/>
            <a:rect l="l" t="t" r="r" b="b"/>
            <a:pathLst>
              <a:path w="12016" h="3388" extrusionOk="0">
                <a:moveTo>
                  <a:pt x="1702" y="1"/>
                </a:moveTo>
                <a:cubicBezTo>
                  <a:pt x="761" y="1"/>
                  <a:pt x="0" y="761"/>
                  <a:pt x="0" y="1689"/>
                </a:cubicBezTo>
                <a:cubicBezTo>
                  <a:pt x="0" y="2626"/>
                  <a:pt x="761" y="3387"/>
                  <a:pt x="1702" y="3387"/>
                </a:cubicBezTo>
                <a:lnTo>
                  <a:pt x="10327" y="3387"/>
                </a:lnTo>
                <a:cubicBezTo>
                  <a:pt x="11267" y="3387"/>
                  <a:pt x="12015" y="2626"/>
                  <a:pt x="12015" y="1689"/>
                </a:cubicBezTo>
                <a:cubicBezTo>
                  <a:pt x="12015" y="761"/>
                  <a:pt x="11267" y="1"/>
                  <a:pt x="10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1420347" y="3523784"/>
            <a:ext cx="2832081" cy="823251"/>
          </a:xfrm>
          <a:custGeom>
            <a:avLst/>
            <a:gdLst/>
            <a:ahLst/>
            <a:cxnLst/>
            <a:rect l="l" t="t" r="r" b="b"/>
            <a:pathLst>
              <a:path w="12016" h="3388" extrusionOk="0">
                <a:moveTo>
                  <a:pt x="1702" y="1"/>
                </a:moveTo>
                <a:cubicBezTo>
                  <a:pt x="761" y="1"/>
                  <a:pt x="0" y="761"/>
                  <a:pt x="0" y="1689"/>
                </a:cubicBezTo>
                <a:cubicBezTo>
                  <a:pt x="0" y="2626"/>
                  <a:pt x="761" y="3387"/>
                  <a:pt x="1702" y="3387"/>
                </a:cubicBezTo>
                <a:lnTo>
                  <a:pt x="10327" y="3387"/>
                </a:lnTo>
                <a:cubicBezTo>
                  <a:pt x="11267" y="3387"/>
                  <a:pt x="12015" y="2626"/>
                  <a:pt x="12015" y="1689"/>
                </a:cubicBezTo>
                <a:cubicBezTo>
                  <a:pt x="12015" y="761"/>
                  <a:pt x="11267" y="1"/>
                  <a:pt x="10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2"/>
          <p:cNvSpPr/>
          <p:nvPr/>
        </p:nvSpPr>
        <p:spPr>
          <a:xfrm>
            <a:off x="1390610" y="1115540"/>
            <a:ext cx="2832081" cy="901598"/>
          </a:xfrm>
          <a:custGeom>
            <a:avLst/>
            <a:gdLst/>
            <a:ahLst/>
            <a:cxnLst/>
            <a:rect l="l" t="t" r="r" b="b"/>
            <a:pathLst>
              <a:path w="12016" h="3388" extrusionOk="0">
                <a:moveTo>
                  <a:pt x="1702" y="1"/>
                </a:moveTo>
                <a:cubicBezTo>
                  <a:pt x="761" y="1"/>
                  <a:pt x="0" y="761"/>
                  <a:pt x="0" y="1689"/>
                </a:cubicBezTo>
                <a:cubicBezTo>
                  <a:pt x="0" y="2626"/>
                  <a:pt x="761" y="3387"/>
                  <a:pt x="1702" y="3387"/>
                </a:cubicBezTo>
                <a:lnTo>
                  <a:pt x="10327" y="3387"/>
                </a:lnTo>
                <a:cubicBezTo>
                  <a:pt x="11267" y="3387"/>
                  <a:pt x="12015" y="2626"/>
                  <a:pt x="12015" y="1689"/>
                </a:cubicBezTo>
                <a:cubicBezTo>
                  <a:pt x="12015" y="761"/>
                  <a:pt x="11267" y="1"/>
                  <a:pt x="10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txBox="1">
            <a:spLocks noGrp="1"/>
          </p:cNvSpPr>
          <p:nvPr>
            <p:ph type="title"/>
          </p:nvPr>
        </p:nvSpPr>
        <p:spPr>
          <a:xfrm>
            <a:off x="194872" y="149653"/>
            <a:ext cx="8784000" cy="828150"/>
          </a:xfrm>
          <a:prstGeom prst="rect">
            <a:avLst/>
          </a:prstGeom>
        </p:spPr>
        <p:txBody>
          <a:bodyPr spcFirstLastPara="1" wrap="square" lIns="91425" tIns="91425" rIns="91425" bIns="91425" anchor="t" anchorCtr="0">
            <a:noAutofit/>
          </a:bodyPr>
          <a:lstStyle/>
          <a:p>
            <a:r>
              <a:rPr lang="en-US" dirty="0">
                <a:latin typeface="+mj-lt"/>
                <a:cs typeface="Times New Roman" panose="02020603050405020304" pitchFamily="18" charset="0"/>
              </a:rPr>
              <a:t>The Brain and Biological Neural </a:t>
            </a:r>
            <a:br>
              <a:rPr lang="en-US" dirty="0">
                <a:latin typeface="+mj-lt"/>
                <a:cs typeface="Times New Roman" panose="02020603050405020304" pitchFamily="18" charset="0"/>
              </a:rPr>
            </a:br>
            <a:r>
              <a:rPr lang="en-US" dirty="0">
                <a:latin typeface="+mj-lt"/>
                <a:cs typeface="Times New Roman" panose="02020603050405020304" pitchFamily="18" charset="0"/>
              </a:rPr>
              <a:t>Network</a:t>
            </a:r>
            <a:br>
              <a:rPr lang="en-US" dirty="0">
                <a:latin typeface="+mj-lt"/>
                <a:cs typeface="Times New Roman" panose="02020603050405020304" pitchFamily="18" charset="0"/>
              </a:rPr>
            </a:br>
            <a:endParaRPr dirty="0">
              <a:latin typeface="+mj-lt"/>
              <a:cs typeface="Times New Roman" panose="02020603050405020304" pitchFamily="18" charset="0"/>
            </a:endParaRPr>
          </a:p>
        </p:txBody>
      </p:sp>
      <p:sp>
        <p:nvSpPr>
          <p:cNvPr id="227" name="Google Shape;227;p22"/>
          <p:cNvSpPr txBox="1"/>
          <p:nvPr/>
        </p:nvSpPr>
        <p:spPr>
          <a:xfrm>
            <a:off x="2223451" y="3671652"/>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mj-lt"/>
                <a:ea typeface="Fira Sans"/>
                <a:cs typeface="Fira Sans"/>
                <a:sym typeface="Fira Sans"/>
              </a:rPr>
              <a:t>Action potential</a:t>
            </a:r>
            <a:endParaRPr sz="1200" dirty="0">
              <a:latin typeface="+mj-lt"/>
              <a:ea typeface="Fira Sans"/>
              <a:cs typeface="Fira Sans"/>
              <a:sym typeface="Fira Sans"/>
            </a:endParaRPr>
          </a:p>
        </p:txBody>
      </p:sp>
      <p:sp>
        <p:nvSpPr>
          <p:cNvPr id="228" name="Google Shape;228;p22"/>
          <p:cNvSpPr/>
          <p:nvPr/>
        </p:nvSpPr>
        <p:spPr>
          <a:xfrm>
            <a:off x="1670213" y="3724000"/>
            <a:ext cx="408300" cy="4083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03</a:t>
            </a:r>
            <a:endParaRPr dirty="0">
              <a:solidFill>
                <a:srgbClr val="FFFFFF"/>
              </a:solidFill>
            </a:endParaRPr>
          </a:p>
        </p:txBody>
      </p:sp>
      <p:sp>
        <p:nvSpPr>
          <p:cNvPr id="230" name="Google Shape;230;p22"/>
          <p:cNvSpPr txBox="1"/>
          <p:nvPr/>
        </p:nvSpPr>
        <p:spPr>
          <a:xfrm>
            <a:off x="2097397" y="1327785"/>
            <a:ext cx="2040300" cy="725889"/>
          </a:xfrm>
          <a:prstGeom prst="rect">
            <a:avLst/>
          </a:prstGeom>
          <a:noFill/>
          <a:ln>
            <a:noFill/>
          </a:ln>
        </p:spPr>
        <p:txBody>
          <a:bodyPr spcFirstLastPara="1" wrap="square" lIns="91425" tIns="91425" rIns="91425" bIns="91425" anchor="ctr" anchorCtr="0">
            <a:noAutofit/>
          </a:bodyPr>
          <a:lstStyle/>
          <a:p>
            <a:r>
              <a:rPr lang="en-US" sz="1200" dirty="0">
                <a:latin typeface="+mj-lt"/>
                <a:ea typeface="Calibri" panose="020F0502020204030204" pitchFamily="34" charset="0"/>
              </a:rPr>
              <a:t>The billions of neurons in the human brain have highly complex firing patterns</a:t>
            </a:r>
          </a:p>
          <a:p>
            <a:pPr marL="0" lvl="0" indent="0" algn="l" rtl="0">
              <a:spcBef>
                <a:spcPts val="0"/>
              </a:spcBef>
              <a:spcAft>
                <a:spcPts val="0"/>
              </a:spcAft>
              <a:buNone/>
            </a:pPr>
            <a:endParaRPr sz="1200" dirty="0">
              <a:latin typeface="+mj-lt"/>
              <a:ea typeface="Fira Sans"/>
              <a:cs typeface="Fira Sans"/>
              <a:sym typeface="Fira Sans"/>
            </a:endParaRPr>
          </a:p>
        </p:txBody>
      </p:sp>
      <p:sp>
        <p:nvSpPr>
          <p:cNvPr id="233" name="Google Shape;233;p22"/>
          <p:cNvSpPr txBox="1"/>
          <p:nvPr/>
        </p:nvSpPr>
        <p:spPr>
          <a:xfrm>
            <a:off x="1966759" y="2429195"/>
            <a:ext cx="2291027" cy="904995"/>
          </a:xfrm>
          <a:prstGeom prst="rect">
            <a:avLst/>
          </a:prstGeom>
          <a:noFill/>
          <a:ln>
            <a:noFill/>
          </a:ln>
        </p:spPr>
        <p:txBody>
          <a:bodyPr spcFirstLastPara="1" wrap="square" lIns="91425" tIns="91425" rIns="91425" bIns="91425" anchor="ctr" anchorCtr="0">
            <a:noAutofit/>
          </a:bodyPr>
          <a:lstStyle/>
          <a:p>
            <a:r>
              <a:rPr lang="en-US" sz="1100" dirty="0">
                <a:latin typeface="+mj-lt"/>
                <a:ea typeface="Calibri" panose="020F0502020204030204" pitchFamily="34" charset="0"/>
                <a:cs typeface="Arial" panose="020B0604020202020204" pitchFamily="34" charset="0"/>
              </a:rPr>
              <a:t> Every interaction between these active neurons creates a minimal electrical discharge, which creates different amplitude and frequencies </a:t>
            </a:r>
          </a:p>
          <a:p>
            <a:pPr marL="0" lvl="0" indent="0" algn="l" rtl="0">
              <a:spcBef>
                <a:spcPts val="0"/>
              </a:spcBef>
              <a:spcAft>
                <a:spcPts val="0"/>
              </a:spcAft>
              <a:buNone/>
            </a:pPr>
            <a:r>
              <a:rPr lang="en" sz="1200" dirty="0">
                <a:latin typeface="Fira Sans"/>
                <a:ea typeface="Fira Sans"/>
                <a:cs typeface="Fira Sans"/>
                <a:sym typeface="Fira Sans"/>
              </a:rPr>
              <a:t> </a:t>
            </a:r>
            <a:endParaRPr sz="1200" dirty="0">
              <a:latin typeface="Fira Sans"/>
              <a:ea typeface="Fira Sans"/>
              <a:cs typeface="Fira Sans"/>
              <a:sym typeface="Fira Sans"/>
            </a:endParaRPr>
          </a:p>
        </p:txBody>
      </p:sp>
      <p:sp>
        <p:nvSpPr>
          <p:cNvPr id="234" name="Google Shape;234;p22"/>
          <p:cNvSpPr/>
          <p:nvPr/>
        </p:nvSpPr>
        <p:spPr>
          <a:xfrm>
            <a:off x="1595872" y="2545950"/>
            <a:ext cx="408300" cy="408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02</a:t>
            </a:r>
            <a:endParaRPr>
              <a:solidFill>
                <a:srgbClr val="FFFFFF"/>
              </a:solidFill>
            </a:endParaRPr>
          </a:p>
        </p:txBody>
      </p:sp>
      <p:sp>
        <p:nvSpPr>
          <p:cNvPr id="231" name="Google Shape;231;p22"/>
          <p:cNvSpPr/>
          <p:nvPr/>
        </p:nvSpPr>
        <p:spPr>
          <a:xfrm>
            <a:off x="1610739" y="1369697"/>
            <a:ext cx="408300" cy="4083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239" name="Google Shape;239;p22"/>
          <p:cNvSpPr txBox="1"/>
          <p:nvPr/>
        </p:nvSpPr>
        <p:spPr>
          <a:xfrm>
            <a:off x="6552325" y="2614243"/>
            <a:ext cx="20403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Fira Sans"/>
              <a:ea typeface="Fira Sans"/>
              <a:cs typeface="Fira Sans"/>
              <a:sym typeface="Fira Sans"/>
            </a:endParaRPr>
          </a:p>
        </p:txBody>
      </p:sp>
      <p:sp>
        <p:nvSpPr>
          <p:cNvPr id="248" name="Google Shape;248;p22"/>
          <p:cNvSpPr/>
          <p:nvPr/>
        </p:nvSpPr>
        <p:spPr>
          <a:xfrm>
            <a:off x="573908" y="1150079"/>
            <a:ext cx="946405" cy="817825"/>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581342" y="3504369"/>
            <a:ext cx="946405" cy="817825"/>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566475" y="2341175"/>
            <a:ext cx="946405" cy="817825"/>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6DA0D4D8-CA71-D772-6DD2-47438F6FA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70" y="1885396"/>
            <a:ext cx="4218995" cy="163639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576853" y="770195"/>
            <a:ext cx="8784000" cy="572700"/>
          </a:xfrm>
        </p:spPr>
        <p:txBody>
          <a:bodyPr/>
          <a:lstStyle/>
          <a:p>
            <a:r>
              <a:rPr lang="en-US" dirty="0"/>
              <a:t>Double Eye Blinking Classification : Feature Maps</a:t>
            </a:r>
          </a:p>
        </p:txBody>
      </p:sp>
      <p:pic>
        <p:nvPicPr>
          <p:cNvPr id="5" name="Picture 4">
            <a:extLst>
              <a:ext uri="{FF2B5EF4-FFF2-40B4-BE49-F238E27FC236}">
                <a16:creationId xmlns:a16="http://schemas.microsoft.com/office/drawing/2014/main" id="{9F552A38-11D4-4C83-B786-7C408A6F080B}"/>
              </a:ext>
            </a:extLst>
          </p:cNvPr>
          <p:cNvPicPr>
            <a:picLocks noChangeAspect="1"/>
          </p:cNvPicPr>
          <p:nvPr/>
        </p:nvPicPr>
        <p:blipFill>
          <a:blip r:embed="rId2"/>
          <a:stretch>
            <a:fillRect/>
          </a:stretch>
        </p:blipFill>
        <p:spPr>
          <a:xfrm>
            <a:off x="3671164" y="1498728"/>
            <a:ext cx="1294709" cy="1230222"/>
          </a:xfrm>
          <a:prstGeom prst="rect">
            <a:avLst/>
          </a:prstGeom>
        </p:spPr>
      </p:pic>
      <p:pic>
        <p:nvPicPr>
          <p:cNvPr id="9" name="Picture 8">
            <a:extLst>
              <a:ext uri="{FF2B5EF4-FFF2-40B4-BE49-F238E27FC236}">
                <a16:creationId xmlns:a16="http://schemas.microsoft.com/office/drawing/2014/main" id="{72ED6685-FCD0-470E-A452-1A772713145C}"/>
              </a:ext>
            </a:extLst>
          </p:cNvPr>
          <p:cNvPicPr>
            <a:picLocks noChangeAspect="1"/>
          </p:cNvPicPr>
          <p:nvPr/>
        </p:nvPicPr>
        <p:blipFill>
          <a:blip r:embed="rId3"/>
          <a:stretch>
            <a:fillRect/>
          </a:stretch>
        </p:blipFill>
        <p:spPr>
          <a:xfrm>
            <a:off x="1390175" y="3483357"/>
            <a:ext cx="6187496" cy="1486788"/>
          </a:xfrm>
          <a:prstGeom prst="rect">
            <a:avLst/>
          </a:prstGeom>
        </p:spPr>
      </p:pic>
      <p:sp>
        <p:nvSpPr>
          <p:cNvPr id="10" name="Google Shape;1862;p70">
            <a:extLst>
              <a:ext uri="{FF2B5EF4-FFF2-40B4-BE49-F238E27FC236}">
                <a16:creationId xmlns:a16="http://schemas.microsoft.com/office/drawing/2014/main" id="{A2B66CD7-CBC6-40E5-99CE-DC48EB636F12}"/>
              </a:ext>
            </a:extLst>
          </p:cNvPr>
          <p:cNvSpPr/>
          <p:nvPr/>
        </p:nvSpPr>
        <p:spPr>
          <a:xfrm rot="5400000">
            <a:off x="4088110" y="2941703"/>
            <a:ext cx="567498" cy="22412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7" name="Rectangle 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777389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574380" y="745413"/>
            <a:ext cx="8784000" cy="572700"/>
          </a:xfrm>
        </p:spPr>
        <p:txBody>
          <a:bodyPr/>
          <a:lstStyle/>
          <a:p>
            <a:r>
              <a:rPr lang="en-US" dirty="0"/>
              <a:t>Double Eye Blinking Classification : Feature Maps</a:t>
            </a:r>
          </a:p>
        </p:txBody>
      </p:sp>
      <p:pic>
        <p:nvPicPr>
          <p:cNvPr id="4" name="Picture 3">
            <a:extLst>
              <a:ext uri="{FF2B5EF4-FFF2-40B4-BE49-F238E27FC236}">
                <a16:creationId xmlns:a16="http://schemas.microsoft.com/office/drawing/2014/main" id="{750F84F5-0088-47DB-9663-645F2D772F35}"/>
              </a:ext>
            </a:extLst>
          </p:cNvPr>
          <p:cNvPicPr>
            <a:picLocks noChangeAspect="1"/>
          </p:cNvPicPr>
          <p:nvPr/>
        </p:nvPicPr>
        <p:blipFill>
          <a:blip r:embed="rId2"/>
          <a:stretch>
            <a:fillRect/>
          </a:stretch>
        </p:blipFill>
        <p:spPr>
          <a:xfrm>
            <a:off x="3649577" y="1412210"/>
            <a:ext cx="1403311" cy="1333414"/>
          </a:xfrm>
          <a:prstGeom prst="rect">
            <a:avLst/>
          </a:prstGeom>
        </p:spPr>
      </p:pic>
      <p:pic>
        <p:nvPicPr>
          <p:cNvPr id="7" name="Picture 6">
            <a:extLst>
              <a:ext uri="{FF2B5EF4-FFF2-40B4-BE49-F238E27FC236}">
                <a16:creationId xmlns:a16="http://schemas.microsoft.com/office/drawing/2014/main" id="{7EF119C8-B784-41E6-9C3D-D4449797A19C}"/>
              </a:ext>
            </a:extLst>
          </p:cNvPr>
          <p:cNvPicPr>
            <a:picLocks noChangeAspect="1"/>
          </p:cNvPicPr>
          <p:nvPr/>
        </p:nvPicPr>
        <p:blipFill>
          <a:blip r:embed="rId3"/>
          <a:stretch>
            <a:fillRect/>
          </a:stretch>
        </p:blipFill>
        <p:spPr>
          <a:xfrm>
            <a:off x="1360689" y="3492814"/>
            <a:ext cx="6652974" cy="1478438"/>
          </a:xfrm>
          <a:prstGeom prst="rect">
            <a:avLst/>
          </a:prstGeom>
        </p:spPr>
      </p:pic>
      <p:sp>
        <p:nvSpPr>
          <p:cNvPr id="6"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8" name="Rectangle 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ectangle 8"/>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Google Shape;1862;p70">
            <a:extLst>
              <a:ext uri="{FF2B5EF4-FFF2-40B4-BE49-F238E27FC236}">
                <a16:creationId xmlns:a16="http://schemas.microsoft.com/office/drawing/2014/main" id="{A2B66CD7-CBC6-40E5-99CE-DC48EB636F12}"/>
              </a:ext>
            </a:extLst>
          </p:cNvPr>
          <p:cNvSpPr/>
          <p:nvPr/>
        </p:nvSpPr>
        <p:spPr>
          <a:xfrm rot="5400000">
            <a:off x="4088108" y="2936035"/>
            <a:ext cx="567498" cy="22412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7858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C66E2-B25E-03B0-275F-42849BB931EC}"/>
              </a:ext>
            </a:extLst>
          </p:cNvPr>
          <p:cNvSpPr>
            <a:spLocks noGrp="1"/>
          </p:cNvSpPr>
          <p:nvPr>
            <p:ph type="title"/>
          </p:nvPr>
        </p:nvSpPr>
        <p:spPr>
          <a:xfrm>
            <a:off x="-2768940" y="760799"/>
            <a:ext cx="8784000" cy="572700"/>
          </a:xfrm>
        </p:spPr>
        <p:txBody>
          <a:bodyPr/>
          <a:lstStyle/>
          <a:p>
            <a:r>
              <a:rPr lang="en-US" dirty="0"/>
              <a:t>Confusion Matrix </a:t>
            </a:r>
          </a:p>
        </p:txBody>
      </p:sp>
      <p:pic>
        <p:nvPicPr>
          <p:cNvPr id="4" name="Picture 3">
            <a:extLst>
              <a:ext uri="{FF2B5EF4-FFF2-40B4-BE49-F238E27FC236}">
                <a16:creationId xmlns:a16="http://schemas.microsoft.com/office/drawing/2014/main" id="{5502F107-21EE-A775-3EF5-88F2D110006A}"/>
              </a:ext>
            </a:extLst>
          </p:cNvPr>
          <p:cNvPicPr>
            <a:picLocks noChangeAspect="1"/>
          </p:cNvPicPr>
          <p:nvPr/>
        </p:nvPicPr>
        <p:blipFill>
          <a:blip r:embed="rId2"/>
          <a:stretch>
            <a:fillRect/>
          </a:stretch>
        </p:blipFill>
        <p:spPr>
          <a:xfrm>
            <a:off x="110087" y="1607820"/>
            <a:ext cx="3334444" cy="3368400"/>
          </a:xfrm>
          <a:prstGeom prst="rect">
            <a:avLst/>
          </a:prstGeom>
        </p:spPr>
      </p:pic>
      <p:graphicFrame>
        <p:nvGraphicFramePr>
          <p:cNvPr id="7" name="Table 7">
            <a:extLst>
              <a:ext uri="{FF2B5EF4-FFF2-40B4-BE49-F238E27FC236}">
                <a16:creationId xmlns:a16="http://schemas.microsoft.com/office/drawing/2014/main" id="{DEAA8EE6-65A6-909D-FD6D-E19866D5A3FF}"/>
              </a:ext>
            </a:extLst>
          </p:cNvPr>
          <p:cNvGraphicFramePr>
            <a:graphicFrameLocks noGrp="1"/>
          </p:cNvGraphicFramePr>
          <p:nvPr>
            <p:extLst>
              <p:ext uri="{D42A27DB-BD31-4B8C-83A1-F6EECF244321}">
                <p14:modId xmlns:p14="http://schemas.microsoft.com/office/powerpoint/2010/main" val="2839069929"/>
              </p:ext>
            </p:extLst>
          </p:nvPr>
        </p:nvGraphicFramePr>
        <p:xfrm>
          <a:off x="4572000" y="2641435"/>
          <a:ext cx="4066480" cy="1027791"/>
        </p:xfrm>
        <a:graphic>
          <a:graphicData uri="http://schemas.openxmlformats.org/drawingml/2006/table">
            <a:tbl>
              <a:tblPr firstRow="1" bandRow="1"/>
              <a:tblGrid>
                <a:gridCol w="1016620">
                  <a:extLst>
                    <a:ext uri="{9D8B030D-6E8A-4147-A177-3AD203B41FA5}">
                      <a16:colId xmlns:a16="http://schemas.microsoft.com/office/drawing/2014/main" val="2060785181"/>
                    </a:ext>
                  </a:extLst>
                </a:gridCol>
                <a:gridCol w="1016620">
                  <a:extLst>
                    <a:ext uri="{9D8B030D-6E8A-4147-A177-3AD203B41FA5}">
                      <a16:colId xmlns:a16="http://schemas.microsoft.com/office/drawing/2014/main" val="4247037852"/>
                    </a:ext>
                  </a:extLst>
                </a:gridCol>
                <a:gridCol w="1016620">
                  <a:extLst>
                    <a:ext uri="{9D8B030D-6E8A-4147-A177-3AD203B41FA5}">
                      <a16:colId xmlns:a16="http://schemas.microsoft.com/office/drawing/2014/main" val="1225413250"/>
                    </a:ext>
                  </a:extLst>
                </a:gridCol>
                <a:gridCol w="1016620">
                  <a:extLst>
                    <a:ext uri="{9D8B030D-6E8A-4147-A177-3AD203B41FA5}">
                      <a16:colId xmlns:a16="http://schemas.microsoft.com/office/drawing/2014/main" val="1602726229"/>
                    </a:ext>
                  </a:extLst>
                </a:gridCol>
              </a:tblGrid>
              <a:tr h="342597">
                <a:tc>
                  <a:txBody>
                    <a:bodyPr/>
                    <a:lstStyle/>
                    <a:p>
                      <a:endParaRPr lang="en-US"/>
                    </a:p>
                  </a:txBody>
                  <a:tcPr/>
                </a:tc>
                <a:tc>
                  <a:txBody>
                    <a:bodyPr/>
                    <a:lstStyle/>
                    <a:p>
                      <a:r>
                        <a:rPr lang="en-US" dirty="0"/>
                        <a:t>ACC</a:t>
                      </a:r>
                    </a:p>
                  </a:txBody>
                  <a:tcPr/>
                </a:tc>
                <a:tc>
                  <a:txBody>
                    <a:bodyPr/>
                    <a:lstStyle/>
                    <a:p>
                      <a:r>
                        <a:rPr lang="en-US" dirty="0"/>
                        <a:t>PRED</a:t>
                      </a:r>
                    </a:p>
                  </a:txBody>
                  <a:tcPr/>
                </a:tc>
                <a:tc>
                  <a:txBody>
                    <a:bodyPr/>
                    <a:lstStyle/>
                    <a:p>
                      <a:r>
                        <a:rPr lang="en-US" dirty="0"/>
                        <a:t>SEN</a:t>
                      </a:r>
                    </a:p>
                  </a:txBody>
                  <a:tcPr/>
                </a:tc>
                <a:extLst>
                  <a:ext uri="{0D108BD9-81ED-4DB2-BD59-A6C34878D82A}">
                    <a16:rowId xmlns:a16="http://schemas.microsoft.com/office/drawing/2014/main" val="3756039389"/>
                  </a:ext>
                </a:extLst>
              </a:tr>
              <a:tr h="342597">
                <a:tc>
                  <a:txBody>
                    <a:bodyPr/>
                    <a:lstStyle/>
                    <a:p>
                      <a:r>
                        <a:rPr lang="en-US" dirty="0"/>
                        <a:t>Class 0 </a:t>
                      </a:r>
                    </a:p>
                  </a:txBody>
                  <a:tcPr/>
                </a:tc>
                <a:tc>
                  <a:txBody>
                    <a:bodyPr/>
                    <a:lstStyle/>
                    <a:p>
                      <a:r>
                        <a:rPr lang="en-US" dirty="0"/>
                        <a:t>98.07%</a:t>
                      </a:r>
                    </a:p>
                  </a:txBody>
                  <a:tcPr/>
                </a:tc>
                <a:tc>
                  <a:txBody>
                    <a:bodyPr/>
                    <a:lstStyle/>
                    <a:p>
                      <a:r>
                        <a:rPr lang="en-US" dirty="0"/>
                        <a:t>97.44%</a:t>
                      </a:r>
                    </a:p>
                  </a:txBody>
                  <a:tcPr/>
                </a:tc>
                <a:tc>
                  <a:txBody>
                    <a:bodyPr/>
                    <a:lstStyle/>
                    <a:p>
                      <a:r>
                        <a:rPr lang="en-US" dirty="0"/>
                        <a:t>99.78%</a:t>
                      </a:r>
                    </a:p>
                  </a:txBody>
                  <a:tcPr/>
                </a:tc>
                <a:extLst>
                  <a:ext uri="{0D108BD9-81ED-4DB2-BD59-A6C34878D82A}">
                    <a16:rowId xmlns:a16="http://schemas.microsoft.com/office/drawing/2014/main" val="2347376660"/>
                  </a:ext>
                </a:extLst>
              </a:tr>
              <a:tr h="342597">
                <a:tc>
                  <a:txBody>
                    <a:bodyPr/>
                    <a:lstStyle/>
                    <a:p>
                      <a:r>
                        <a:rPr lang="en-US" dirty="0"/>
                        <a:t>Class 1 </a:t>
                      </a:r>
                    </a:p>
                  </a:txBody>
                  <a:tcPr/>
                </a:tc>
                <a:tc>
                  <a:txBody>
                    <a:bodyPr/>
                    <a:lstStyle/>
                    <a:p>
                      <a:r>
                        <a:rPr lang="en-US" dirty="0"/>
                        <a:t>98.07% </a:t>
                      </a:r>
                    </a:p>
                  </a:txBody>
                  <a:tcPr/>
                </a:tc>
                <a:tc>
                  <a:txBody>
                    <a:bodyPr/>
                    <a:lstStyle/>
                    <a:p>
                      <a:r>
                        <a:rPr lang="en-US" dirty="0"/>
                        <a:t>99.75%</a:t>
                      </a:r>
                    </a:p>
                  </a:txBody>
                  <a:tcPr/>
                </a:tc>
                <a:tc>
                  <a:txBody>
                    <a:bodyPr/>
                    <a:lstStyle/>
                    <a:p>
                      <a:r>
                        <a:rPr lang="en-US" dirty="0"/>
                        <a:t>97.11%</a:t>
                      </a:r>
                    </a:p>
                  </a:txBody>
                  <a:tcPr/>
                </a:tc>
                <a:extLst>
                  <a:ext uri="{0D108BD9-81ED-4DB2-BD59-A6C34878D82A}">
                    <a16:rowId xmlns:a16="http://schemas.microsoft.com/office/drawing/2014/main" val="2227471568"/>
                  </a:ext>
                </a:extLst>
              </a:tr>
            </a:tbl>
          </a:graphicData>
        </a:graphic>
      </p:graphicFrame>
      <p:sp>
        <p:nvSpPr>
          <p:cNvPr id="5"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6" name="Rectangle 5"/>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865431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720000" y="2285400"/>
            <a:ext cx="7704000" cy="572700"/>
          </a:xfrm>
        </p:spPr>
        <p:txBody>
          <a:bodyPr/>
          <a:lstStyle/>
          <a:p>
            <a:pPr algn="ctr"/>
            <a:r>
              <a:rPr lang="en-US" dirty="0"/>
              <a:t>Left / Right Eye Blinking Classification</a:t>
            </a:r>
          </a:p>
        </p:txBody>
      </p:sp>
      <p:sp>
        <p:nvSpPr>
          <p:cNvPr id="3"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4" name="Rectangle 3"/>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 name="Rectangle 4"/>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2714754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1305900" y="751697"/>
            <a:ext cx="8784000" cy="572700"/>
          </a:xfrm>
        </p:spPr>
        <p:txBody>
          <a:bodyPr/>
          <a:lstStyle/>
          <a:p>
            <a:pPr algn="ctr"/>
            <a:r>
              <a:rPr lang="en-US" dirty="0"/>
              <a:t>Left / Right Eye Blinking Classification</a:t>
            </a:r>
          </a:p>
        </p:txBody>
      </p:sp>
      <p:pic>
        <p:nvPicPr>
          <p:cNvPr id="4" name="Picture 3">
            <a:extLst>
              <a:ext uri="{FF2B5EF4-FFF2-40B4-BE49-F238E27FC236}">
                <a16:creationId xmlns:a16="http://schemas.microsoft.com/office/drawing/2014/main" id="{4F528DFB-C2BB-91CA-0C45-9402D8C3CBFB}"/>
              </a:ext>
            </a:extLst>
          </p:cNvPr>
          <p:cNvPicPr>
            <a:picLocks noChangeAspect="1"/>
          </p:cNvPicPr>
          <p:nvPr/>
        </p:nvPicPr>
        <p:blipFill>
          <a:blip r:embed="rId2"/>
          <a:stretch>
            <a:fillRect/>
          </a:stretch>
        </p:blipFill>
        <p:spPr>
          <a:xfrm>
            <a:off x="720000" y="1447586"/>
            <a:ext cx="1493729" cy="1120297"/>
          </a:xfrm>
          <a:prstGeom prst="rect">
            <a:avLst/>
          </a:prstGeom>
        </p:spPr>
      </p:pic>
      <p:pic>
        <p:nvPicPr>
          <p:cNvPr id="6" name="Picture 5">
            <a:extLst>
              <a:ext uri="{FF2B5EF4-FFF2-40B4-BE49-F238E27FC236}">
                <a16:creationId xmlns:a16="http://schemas.microsoft.com/office/drawing/2014/main" id="{5EFBCD43-C359-B467-AA63-AE5D219D9470}"/>
              </a:ext>
            </a:extLst>
          </p:cNvPr>
          <p:cNvPicPr>
            <a:picLocks noChangeAspect="1"/>
          </p:cNvPicPr>
          <p:nvPr/>
        </p:nvPicPr>
        <p:blipFill>
          <a:blip r:embed="rId3"/>
          <a:stretch>
            <a:fillRect/>
          </a:stretch>
        </p:blipFill>
        <p:spPr>
          <a:xfrm>
            <a:off x="6738171" y="1236161"/>
            <a:ext cx="1685828" cy="1679111"/>
          </a:xfrm>
          <a:prstGeom prst="rect">
            <a:avLst/>
          </a:prstGeom>
        </p:spPr>
      </p:pic>
      <p:sp>
        <p:nvSpPr>
          <p:cNvPr id="8" name="Google Shape;1862;p70">
            <a:extLst>
              <a:ext uri="{FF2B5EF4-FFF2-40B4-BE49-F238E27FC236}">
                <a16:creationId xmlns:a16="http://schemas.microsoft.com/office/drawing/2014/main" id="{1E0AA758-E0B6-E38D-80A2-ADF308B583C8}"/>
              </a:ext>
            </a:extLst>
          </p:cNvPr>
          <p:cNvSpPr/>
          <p:nvPr/>
        </p:nvSpPr>
        <p:spPr>
          <a:xfrm>
            <a:off x="3729086" y="3671425"/>
            <a:ext cx="1493729" cy="63949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CAC8292-3005-4508-9391-7167B0789848}"/>
              </a:ext>
            </a:extLst>
          </p:cNvPr>
          <p:cNvPicPr>
            <a:picLocks noChangeAspect="1"/>
          </p:cNvPicPr>
          <p:nvPr/>
        </p:nvPicPr>
        <p:blipFill>
          <a:blip r:embed="rId4"/>
          <a:stretch>
            <a:fillRect/>
          </a:stretch>
        </p:blipFill>
        <p:spPr>
          <a:xfrm>
            <a:off x="720000" y="3431026"/>
            <a:ext cx="1493730" cy="1120297"/>
          </a:xfrm>
          <a:prstGeom prst="rect">
            <a:avLst/>
          </a:prstGeom>
        </p:spPr>
      </p:pic>
      <p:pic>
        <p:nvPicPr>
          <p:cNvPr id="9" name="Picture 8">
            <a:extLst>
              <a:ext uri="{FF2B5EF4-FFF2-40B4-BE49-F238E27FC236}">
                <a16:creationId xmlns:a16="http://schemas.microsoft.com/office/drawing/2014/main" id="{97B9D7FA-660A-4B50-A056-264B8B74426F}"/>
              </a:ext>
            </a:extLst>
          </p:cNvPr>
          <p:cNvPicPr>
            <a:picLocks noChangeAspect="1"/>
          </p:cNvPicPr>
          <p:nvPr/>
        </p:nvPicPr>
        <p:blipFill>
          <a:blip r:embed="rId5"/>
          <a:stretch>
            <a:fillRect/>
          </a:stretch>
        </p:blipFill>
        <p:spPr>
          <a:xfrm>
            <a:off x="6738171" y="3151617"/>
            <a:ext cx="1685829" cy="1679113"/>
          </a:xfrm>
          <a:prstGeom prst="rect">
            <a:avLst/>
          </a:prstGeom>
        </p:spPr>
      </p:pic>
      <p:sp>
        <p:nvSpPr>
          <p:cNvPr id="11" name="Google Shape;1862;p70">
            <a:extLst>
              <a:ext uri="{FF2B5EF4-FFF2-40B4-BE49-F238E27FC236}">
                <a16:creationId xmlns:a16="http://schemas.microsoft.com/office/drawing/2014/main" id="{D51BDADD-B086-4EB4-949D-3FAB2A084D59}"/>
              </a:ext>
            </a:extLst>
          </p:cNvPr>
          <p:cNvSpPr/>
          <p:nvPr/>
        </p:nvSpPr>
        <p:spPr>
          <a:xfrm>
            <a:off x="3729086" y="1755968"/>
            <a:ext cx="1493729" cy="63949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12" name="Rectangle 11"/>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Rectangle 12"/>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68866757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1267800" y="922489"/>
            <a:ext cx="8784000" cy="572700"/>
          </a:xfrm>
        </p:spPr>
        <p:txBody>
          <a:bodyPr/>
          <a:lstStyle/>
          <a:p>
            <a:pPr algn="ctr"/>
            <a:r>
              <a:rPr lang="en-US" dirty="0"/>
              <a:t>Left / Right Eye Blinking Classification</a:t>
            </a:r>
          </a:p>
        </p:txBody>
      </p:sp>
      <p:pic>
        <p:nvPicPr>
          <p:cNvPr id="10" name="Picture 9">
            <a:extLst>
              <a:ext uri="{FF2B5EF4-FFF2-40B4-BE49-F238E27FC236}">
                <a16:creationId xmlns:a16="http://schemas.microsoft.com/office/drawing/2014/main" id="{4B1532AC-B3B2-4E0A-8F51-707398FBE2EE}"/>
              </a:ext>
            </a:extLst>
          </p:cNvPr>
          <p:cNvPicPr>
            <a:picLocks noChangeAspect="1"/>
          </p:cNvPicPr>
          <p:nvPr/>
        </p:nvPicPr>
        <p:blipFill>
          <a:blip r:embed="rId2">
            <a:lum bright="70000" contrast="-70000"/>
          </a:blip>
          <a:stretch>
            <a:fillRect/>
          </a:stretch>
        </p:blipFill>
        <p:spPr>
          <a:xfrm>
            <a:off x="1672877" y="2782266"/>
            <a:ext cx="924646" cy="847592"/>
          </a:xfrm>
          <a:prstGeom prst="rect">
            <a:avLst/>
          </a:prstGeom>
        </p:spPr>
      </p:pic>
      <p:pic>
        <p:nvPicPr>
          <p:cNvPr id="12" name="Picture 11">
            <a:extLst>
              <a:ext uri="{FF2B5EF4-FFF2-40B4-BE49-F238E27FC236}">
                <a16:creationId xmlns:a16="http://schemas.microsoft.com/office/drawing/2014/main" id="{EFB7A49A-6DE8-40DC-A55F-A99005F5A8AD}"/>
              </a:ext>
            </a:extLst>
          </p:cNvPr>
          <p:cNvPicPr>
            <a:picLocks noChangeAspect="1"/>
          </p:cNvPicPr>
          <p:nvPr/>
        </p:nvPicPr>
        <p:blipFill>
          <a:blip r:embed="rId2">
            <a:lum bright="70000" contrast="-70000"/>
          </a:blip>
          <a:stretch>
            <a:fillRect/>
          </a:stretch>
        </p:blipFill>
        <p:spPr>
          <a:xfrm>
            <a:off x="2851091" y="2782266"/>
            <a:ext cx="924646" cy="847592"/>
          </a:xfrm>
          <a:prstGeom prst="rect">
            <a:avLst/>
          </a:prstGeom>
        </p:spPr>
      </p:pic>
      <p:pic>
        <p:nvPicPr>
          <p:cNvPr id="13" name="Picture 12">
            <a:extLst>
              <a:ext uri="{FF2B5EF4-FFF2-40B4-BE49-F238E27FC236}">
                <a16:creationId xmlns:a16="http://schemas.microsoft.com/office/drawing/2014/main" id="{95B74F9D-874D-44A7-A39C-940E1ABA3232}"/>
              </a:ext>
            </a:extLst>
          </p:cNvPr>
          <p:cNvPicPr>
            <a:picLocks noChangeAspect="1"/>
          </p:cNvPicPr>
          <p:nvPr/>
        </p:nvPicPr>
        <p:blipFill>
          <a:blip r:embed="rId2">
            <a:lum bright="70000" contrast="-70000"/>
          </a:blip>
          <a:stretch>
            <a:fillRect/>
          </a:stretch>
        </p:blipFill>
        <p:spPr>
          <a:xfrm>
            <a:off x="4033483" y="2971430"/>
            <a:ext cx="511923" cy="469263"/>
          </a:xfrm>
          <a:prstGeom prst="rect">
            <a:avLst/>
          </a:prstGeom>
        </p:spPr>
      </p:pic>
      <p:sp>
        <p:nvSpPr>
          <p:cNvPr id="15" name="TextBox 14">
            <a:extLst>
              <a:ext uri="{FF2B5EF4-FFF2-40B4-BE49-F238E27FC236}">
                <a16:creationId xmlns:a16="http://schemas.microsoft.com/office/drawing/2014/main" id="{CB2D30AF-08F5-4545-ADB2-9C03698D36A3}"/>
              </a:ext>
            </a:extLst>
          </p:cNvPr>
          <p:cNvSpPr txBox="1"/>
          <p:nvPr/>
        </p:nvSpPr>
        <p:spPr>
          <a:xfrm>
            <a:off x="1889615" y="2505267"/>
            <a:ext cx="49116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conv</a:t>
            </a:r>
          </a:p>
        </p:txBody>
      </p:sp>
      <p:sp>
        <p:nvSpPr>
          <p:cNvPr id="16" name="TextBox 15">
            <a:extLst>
              <a:ext uri="{FF2B5EF4-FFF2-40B4-BE49-F238E27FC236}">
                <a16:creationId xmlns:a16="http://schemas.microsoft.com/office/drawing/2014/main" id="{C055EA16-E320-4892-B78B-4BFBE3F1A635}"/>
              </a:ext>
            </a:extLst>
          </p:cNvPr>
          <p:cNvSpPr txBox="1"/>
          <p:nvPr/>
        </p:nvSpPr>
        <p:spPr>
          <a:xfrm>
            <a:off x="3067829" y="2508142"/>
            <a:ext cx="49117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conv</a:t>
            </a:r>
          </a:p>
        </p:txBody>
      </p:sp>
      <p:sp>
        <p:nvSpPr>
          <p:cNvPr id="17" name="TextBox 16">
            <a:extLst>
              <a:ext uri="{FF2B5EF4-FFF2-40B4-BE49-F238E27FC236}">
                <a16:creationId xmlns:a16="http://schemas.microsoft.com/office/drawing/2014/main" id="{E8E4444A-56E2-4195-A4CD-73FCE3A15972}"/>
              </a:ext>
            </a:extLst>
          </p:cNvPr>
          <p:cNvSpPr txBox="1"/>
          <p:nvPr/>
        </p:nvSpPr>
        <p:spPr>
          <a:xfrm>
            <a:off x="3902763" y="2673069"/>
            <a:ext cx="76174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pooling</a:t>
            </a:r>
          </a:p>
        </p:txBody>
      </p:sp>
      <p:sp>
        <p:nvSpPr>
          <p:cNvPr id="18" name="TextBox 17">
            <a:extLst>
              <a:ext uri="{FF2B5EF4-FFF2-40B4-BE49-F238E27FC236}">
                <a16:creationId xmlns:a16="http://schemas.microsoft.com/office/drawing/2014/main" id="{BA9CCF69-13C1-4991-B231-DCD0EFC9A0B5}"/>
              </a:ext>
            </a:extLst>
          </p:cNvPr>
          <p:cNvSpPr txBox="1"/>
          <p:nvPr/>
        </p:nvSpPr>
        <p:spPr>
          <a:xfrm>
            <a:off x="4832107" y="2731856"/>
            <a:ext cx="511923"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conv</a:t>
            </a:r>
          </a:p>
        </p:txBody>
      </p:sp>
      <p:sp>
        <p:nvSpPr>
          <p:cNvPr id="20" name="TextBox 19">
            <a:extLst>
              <a:ext uri="{FF2B5EF4-FFF2-40B4-BE49-F238E27FC236}">
                <a16:creationId xmlns:a16="http://schemas.microsoft.com/office/drawing/2014/main" id="{B3118CC0-3298-433C-A485-5C0EFAE11C4C}"/>
              </a:ext>
            </a:extLst>
          </p:cNvPr>
          <p:cNvSpPr txBox="1"/>
          <p:nvPr/>
        </p:nvSpPr>
        <p:spPr>
          <a:xfrm>
            <a:off x="5988131" y="2870356"/>
            <a:ext cx="50343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conv</a:t>
            </a:r>
          </a:p>
        </p:txBody>
      </p:sp>
      <p:pic>
        <p:nvPicPr>
          <p:cNvPr id="21" name="Picture 20">
            <a:extLst>
              <a:ext uri="{FF2B5EF4-FFF2-40B4-BE49-F238E27FC236}">
                <a16:creationId xmlns:a16="http://schemas.microsoft.com/office/drawing/2014/main" id="{60CE32BC-6EDA-4105-B8D4-ADAD6519C612}"/>
              </a:ext>
            </a:extLst>
          </p:cNvPr>
          <p:cNvPicPr>
            <a:picLocks noChangeAspect="1"/>
          </p:cNvPicPr>
          <p:nvPr/>
        </p:nvPicPr>
        <p:blipFill>
          <a:blip r:embed="rId2">
            <a:lum bright="70000" contrast="-70000"/>
          </a:blip>
          <a:stretch>
            <a:fillRect/>
          </a:stretch>
        </p:blipFill>
        <p:spPr>
          <a:xfrm>
            <a:off x="5564465" y="3091336"/>
            <a:ext cx="264738" cy="242677"/>
          </a:xfrm>
          <a:prstGeom prst="rect">
            <a:avLst/>
          </a:prstGeom>
        </p:spPr>
      </p:pic>
      <p:sp>
        <p:nvSpPr>
          <p:cNvPr id="22" name="TextBox 21">
            <a:extLst>
              <a:ext uri="{FF2B5EF4-FFF2-40B4-BE49-F238E27FC236}">
                <a16:creationId xmlns:a16="http://schemas.microsoft.com/office/drawing/2014/main" id="{091C03E2-55CF-4C5F-89D3-21217C8CB6ED}"/>
              </a:ext>
            </a:extLst>
          </p:cNvPr>
          <p:cNvSpPr txBox="1"/>
          <p:nvPr/>
        </p:nvSpPr>
        <p:spPr>
          <a:xfrm>
            <a:off x="5399415" y="2818463"/>
            <a:ext cx="76174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pooling</a:t>
            </a:r>
          </a:p>
        </p:txBody>
      </p:sp>
      <p:pic>
        <p:nvPicPr>
          <p:cNvPr id="23" name="Picture 22">
            <a:extLst>
              <a:ext uri="{FF2B5EF4-FFF2-40B4-BE49-F238E27FC236}">
                <a16:creationId xmlns:a16="http://schemas.microsoft.com/office/drawing/2014/main" id="{05BADD9E-922E-4229-97BA-4439C7AB230A}"/>
              </a:ext>
            </a:extLst>
          </p:cNvPr>
          <p:cNvPicPr>
            <a:picLocks noChangeAspect="1"/>
          </p:cNvPicPr>
          <p:nvPr/>
        </p:nvPicPr>
        <p:blipFill>
          <a:blip r:embed="rId2">
            <a:lum bright="70000" contrast="-70000"/>
          </a:blip>
          <a:stretch>
            <a:fillRect/>
          </a:stretch>
        </p:blipFill>
        <p:spPr>
          <a:xfrm>
            <a:off x="4798974" y="2980846"/>
            <a:ext cx="511923" cy="469263"/>
          </a:xfrm>
          <a:prstGeom prst="rect">
            <a:avLst/>
          </a:prstGeom>
        </p:spPr>
      </p:pic>
      <p:pic>
        <p:nvPicPr>
          <p:cNvPr id="24" name="Picture 23">
            <a:extLst>
              <a:ext uri="{FF2B5EF4-FFF2-40B4-BE49-F238E27FC236}">
                <a16:creationId xmlns:a16="http://schemas.microsoft.com/office/drawing/2014/main" id="{01BB4AE9-D383-4561-B908-3B7AF4CB0C81}"/>
              </a:ext>
            </a:extLst>
          </p:cNvPr>
          <p:cNvPicPr>
            <a:picLocks noChangeAspect="1"/>
          </p:cNvPicPr>
          <p:nvPr/>
        </p:nvPicPr>
        <p:blipFill>
          <a:blip r:embed="rId2">
            <a:lum bright="70000" contrast="-70000"/>
          </a:blip>
          <a:stretch>
            <a:fillRect/>
          </a:stretch>
        </p:blipFill>
        <p:spPr>
          <a:xfrm>
            <a:off x="6082771" y="3091336"/>
            <a:ext cx="264738" cy="242677"/>
          </a:xfrm>
          <a:prstGeom prst="rect">
            <a:avLst/>
          </a:prstGeom>
        </p:spPr>
      </p:pic>
      <p:cxnSp>
        <p:nvCxnSpPr>
          <p:cNvPr id="26" name="Straight Arrow Connector 25">
            <a:extLst>
              <a:ext uri="{FF2B5EF4-FFF2-40B4-BE49-F238E27FC236}">
                <a16:creationId xmlns:a16="http://schemas.microsoft.com/office/drawing/2014/main" id="{752D7E5B-F90F-4737-86AD-DBCFC8EDEFE7}"/>
              </a:ext>
            </a:extLst>
          </p:cNvPr>
          <p:cNvCxnSpPr>
            <a:cxnSpLocks/>
          </p:cNvCxnSpPr>
          <p:nvPr/>
        </p:nvCxnSpPr>
        <p:spPr>
          <a:xfrm flipV="1">
            <a:off x="6430152" y="3212674"/>
            <a:ext cx="42088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C44EA4B8-DA15-4507-A951-484A5DA79F43}"/>
              </a:ext>
            </a:extLst>
          </p:cNvPr>
          <p:cNvPicPr>
            <a:picLocks noChangeAspect="1"/>
          </p:cNvPicPr>
          <p:nvPr/>
        </p:nvPicPr>
        <p:blipFill>
          <a:blip r:embed="rId3"/>
          <a:stretch>
            <a:fillRect/>
          </a:stretch>
        </p:blipFill>
        <p:spPr>
          <a:xfrm>
            <a:off x="322444" y="2683494"/>
            <a:ext cx="1062595" cy="1058361"/>
          </a:xfrm>
          <a:prstGeom prst="rect">
            <a:avLst/>
          </a:prstGeom>
        </p:spPr>
      </p:pic>
      <p:sp>
        <p:nvSpPr>
          <p:cNvPr id="25" name="Oval 24">
            <a:extLst>
              <a:ext uri="{FF2B5EF4-FFF2-40B4-BE49-F238E27FC236}">
                <a16:creationId xmlns:a16="http://schemas.microsoft.com/office/drawing/2014/main" id="{BD143430-8A17-419E-903A-8E86BB120D63}"/>
              </a:ext>
            </a:extLst>
          </p:cNvPr>
          <p:cNvSpPr/>
          <p:nvPr/>
        </p:nvSpPr>
        <p:spPr>
          <a:xfrm>
            <a:off x="6935836" y="2472155"/>
            <a:ext cx="1923694" cy="14678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Fully Connected Layers</a:t>
            </a:r>
          </a:p>
        </p:txBody>
      </p:sp>
      <p:sp>
        <p:nvSpPr>
          <p:cNvPr id="27"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28" name="Rectangle 2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Rectangle 28"/>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540921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390138" y="833721"/>
            <a:ext cx="8784000" cy="572700"/>
          </a:xfrm>
        </p:spPr>
        <p:txBody>
          <a:bodyPr/>
          <a:lstStyle/>
          <a:p>
            <a:pPr algn="ctr"/>
            <a:r>
              <a:rPr lang="en-US" dirty="0"/>
              <a:t>Left / Right Eye Blinking Classification : Feature Maps</a:t>
            </a:r>
          </a:p>
        </p:txBody>
      </p:sp>
      <p:pic>
        <p:nvPicPr>
          <p:cNvPr id="4" name="Picture 3">
            <a:extLst>
              <a:ext uri="{FF2B5EF4-FFF2-40B4-BE49-F238E27FC236}">
                <a16:creationId xmlns:a16="http://schemas.microsoft.com/office/drawing/2014/main" id="{AE592CE2-8554-4857-A545-E3BF61551124}"/>
              </a:ext>
            </a:extLst>
          </p:cNvPr>
          <p:cNvPicPr>
            <a:picLocks noChangeAspect="1"/>
          </p:cNvPicPr>
          <p:nvPr/>
        </p:nvPicPr>
        <p:blipFill>
          <a:blip r:embed="rId2"/>
          <a:stretch>
            <a:fillRect/>
          </a:stretch>
        </p:blipFill>
        <p:spPr>
          <a:xfrm>
            <a:off x="4001861" y="1581291"/>
            <a:ext cx="1091724" cy="1087376"/>
          </a:xfrm>
          <a:prstGeom prst="rect">
            <a:avLst/>
          </a:prstGeom>
        </p:spPr>
      </p:pic>
      <p:pic>
        <p:nvPicPr>
          <p:cNvPr id="7" name="Picture 6">
            <a:extLst>
              <a:ext uri="{FF2B5EF4-FFF2-40B4-BE49-F238E27FC236}">
                <a16:creationId xmlns:a16="http://schemas.microsoft.com/office/drawing/2014/main" id="{B5192626-25EF-40E0-AAE8-DEC593DE7A2A}"/>
              </a:ext>
            </a:extLst>
          </p:cNvPr>
          <p:cNvPicPr>
            <a:picLocks noChangeAspect="1"/>
          </p:cNvPicPr>
          <p:nvPr/>
        </p:nvPicPr>
        <p:blipFill>
          <a:blip r:embed="rId3"/>
          <a:stretch>
            <a:fillRect/>
          </a:stretch>
        </p:blipFill>
        <p:spPr>
          <a:xfrm>
            <a:off x="1380224" y="3242731"/>
            <a:ext cx="6583339" cy="1634605"/>
          </a:xfrm>
          <a:prstGeom prst="rect">
            <a:avLst/>
          </a:prstGeom>
        </p:spPr>
      </p:pic>
      <p:sp>
        <p:nvSpPr>
          <p:cNvPr id="12" name="Google Shape;1862;p70">
            <a:extLst>
              <a:ext uri="{FF2B5EF4-FFF2-40B4-BE49-F238E27FC236}">
                <a16:creationId xmlns:a16="http://schemas.microsoft.com/office/drawing/2014/main" id="{DAB3ADC1-C7BA-4F73-AB97-2669AC8CC914}"/>
              </a:ext>
            </a:extLst>
          </p:cNvPr>
          <p:cNvSpPr/>
          <p:nvPr/>
        </p:nvSpPr>
        <p:spPr>
          <a:xfrm rot="5400000">
            <a:off x="4324142" y="2834230"/>
            <a:ext cx="447162" cy="248335"/>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8" name="Rectangle 7"/>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ectangle 8"/>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7001493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467700" y="778633"/>
            <a:ext cx="8784000" cy="572700"/>
          </a:xfrm>
        </p:spPr>
        <p:txBody>
          <a:bodyPr/>
          <a:lstStyle/>
          <a:p>
            <a:pPr algn="ctr"/>
            <a:r>
              <a:rPr lang="en-US" dirty="0"/>
              <a:t>Left / Right Eye Blinking Classification : Feature Maps</a:t>
            </a:r>
          </a:p>
        </p:txBody>
      </p:sp>
      <p:pic>
        <p:nvPicPr>
          <p:cNvPr id="5" name="Picture 4">
            <a:extLst>
              <a:ext uri="{FF2B5EF4-FFF2-40B4-BE49-F238E27FC236}">
                <a16:creationId xmlns:a16="http://schemas.microsoft.com/office/drawing/2014/main" id="{BC8A3531-2D89-4C3E-94C5-85A0980D4010}"/>
              </a:ext>
            </a:extLst>
          </p:cNvPr>
          <p:cNvPicPr>
            <a:picLocks noChangeAspect="1"/>
          </p:cNvPicPr>
          <p:nvPr/>
        </p:nvPicPr>
        <p:blipFill>
          <a:blip r:embed="rId2"/>
          <a:stretch>
            <a:fillRect/>
          </a:stretch>
        </p:blipFill>
        <p:spPr>
          <a:xfrm>
            <a:off x="3790124" y="1321639"/>
            <a:ext cx="1367381" cy="1361933"/>
          </a:xfrm>
          <a:prstGeom prst="rect">
            <a:avLst/>
          </a:prstGeom>
        </p:spPr>
      </p:pic>
      <p:pic>
        <p:nvPicPr>
          <p:cNvPr id="8" name="Picture 7">
            <a:extLst>
              <a:ext uri="{FF2B5EF4-FFF2-40B4-BE49-F238E27FC236}">
                <a16:creationId xmlns:a16="http://schemas.microsoft.com/office/drawing/2014/main" id="{E189182F-2340-4BA7-BAE6-29FBE78D2469}"/>
              </a:ext>
            </a:extLst>
          </p:cNvPr>
          <p:cNvPicPr>
            <a:picLocks noChangeAspect="1"/>
          </p:cNvPicPr>
          <p:nvPr/>
        </p:nvPicPr>
        <p:blipFill>
          <a:blip r:embed="rId3"/>
          <a:stretch>
            <a:fillRect/>
          </a:stretch>
        </p:blipFill>
        <p:spPr>
          <a:xfrm>
            <a:off x="1421404" y="3200400"/>
            <a:ext cx="6613417" cy="1874997"/>
          </a:xfrm>
          <a:prstGeom prst="rect">
            <a:avLst/>
          </a:prstGeom>
        </p:spPr>
      </p:pic>
      <p:sp>
        <p:nvSpPr>
          <p:cNvPr id="9" name="Google Shape;1862;p70">
            <a:extLst>
              <a:ext uri="{FF2B5EF4-FFF2-40B4-BE49-F238E27FC236}">
                <a16:creationId xmlns:a16="http://schemas.microsoft.com/office/drawing/2014/main" id="{3BDDC40D-0B22-4DC0-9D54-B7D0FCD95F22}"/>
              </a:ext>
            </a:extLst>
          </p:cNvPr>
          <p:cNvSpPr/>
          <p:nvPr/>
        </p:nvSpPr>
        <p:spPr>
          <a:xfrm rot="5400000">
            <a:off x="4253692" y="2844871"/>
            <a:ext cx="514692" cy="19636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accent1">
              <a:lumMod val="5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7" name="Rectangle 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Rectangle 9"/>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081772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E0DC-372C-C3FE-B5F7-A1DE20F700D7}"/>
              </a:ext>
            </a:extLst>
          </p:cNvPr>
          <p:cNvSpPr>
            <a:spLocks noGrp="1"/>
          </p:cNvSpPr>
          <p:nvPr>
            <p:ph type="title"/>
          </p:nvPr>
        </p:nvSpPr>
        <p:spPr>
          <a:xfrm>
            <a:off x="-1412580" y="826024"/>
            <a:ext cx="8784000" cy="572700"/>
          </a:xfrm>
        </p:spPr>
        <p:txBody>
          <a:bodyPr/>
          <a:lstStyle/>
          <a:p>
            <a:pPr algn="ctr"/>
            <a:r>
              <a:rPr lang="en-US" dirty="0"/>
              <a:t>Left / Right Eye Blinking Classification</a:t>
            </a:r>
          </a:p>
        </p:txBody>
      </p:sp>
      <p:pic>
        <p:nvPicPr>
          <p:cNvPr id="4" name="Picture 3">
            <a:extLst>
              <a:ext uri="{FF2B5EF4-FFF2-40B4-BE49-F238E27FC236}">
                <a16:creationId xmlns:a16="http://schemas.microsoft.com/office/drawing/2014/main" id="{3BBE5A4E-DFC7-B337-F7DB-B777B9AD6DCE}"/>
              </a:ext>
            </a:extLst>
          </p:cNvPr>
          <p:cNvPicPr>
            <a:picLocks noChangeAspect="1"/>
          </p:cNvPicPr>
          <p:nvPr/>
        </p:nvPicPr>
        <p:blipFill>
          <a:blip r:embed="rId2"/>
          <a:stretch>
            <a:fillRect/>
          </a:stretch>
        </p:blipFill>
        <p:spPr>
          <a:xfrm>
            <a:off x="369480" y="1667387"/>
            <a:ext cx="2958860" cy="2988991"/>
          </a:xfrm>
          <a:prstGeom prst="rect">
            <a:avLst/>
          </a:prstGeom>
        </p:spPr>
      </p:pic>
      <p:graphicFrame>
        <p:nvGraphicFramePr>
          <p:cNvPr id="5" name="Table 5">
            <a:extLst>
              <a:ext uri="{FF2B5EF4-FFF2-40B4-BE49-F238E27FC236}">
                <a16:creationId xmlns:a16="http://schemas.microsoft.com/office/drawing/2014/main" id="{64229B66-A0F7-58DB-6743-41EFDCC0F31E}"/>
              </a:ext>
            </a:extLst>
          </p:cNvPr>
          <p:cNvGraphicFramePr>
            <a:graphicFrameLocks noGrp="1"/>
          </p:cNvGraphicFramePr>
          <p:nvPr>
            <p:extLst>
              <p:ext uri="{D42A27DB-BD31-4B8C-83A1-F6EECF244321}">
                <p14:modId xmlns:p14="http://schemas.microsoft.com/office/powerpoint/2010/main" val="1012632956"/>
              </p:ext>
            </p:extLst>
          </p:nvPr>
        </p:nvGraphicFramePr>
        <p:xfrm>
          <a:off x="4298794" y="2287862"/>
          <a:ext cx="4506204" cy="1219200"/>
        </p:xfrm>
        <a:graphic>
          <a:graphicData uri="http://schemas.openxmlformats.org/drawingml/2006/table">
            <a:tbl>
              <a:tblPr firstRow="1" bandRow="1"/>
              <a:tblGrid>
                <a:gridCol w="1126551">
                  <a:extLst>
                    <a:ext uri="{9D8B030D-6E8A-4147-A177-3AD203B41FA5}">
                      <a16:colId xmlns:a16="http://schemas.microsoft.com/office/drawing/2014/main" val="1835621538"/>
                    </a:ext>
                  </a:extLst>
                </a:gridCol>
                <a:gridCol w="1126551">
                  <a:extLst>
                    <a:ext uri="{9D8B030D-6E8A-4147-A177-3AD203B41FA5}">
                      <a16:colId xmlns:a16="http://schemas.microsoft.com/office/drawing/2014/main" val="3469831372"/>
                    </a:ext>
                  </a:extLst>
                </a:gridCol>
                <a:gridCol w="1126551">
                  <a:extLst>
                    <a:ext uri="{9D8B030D-6E8A-4147-A177-3AD203B41FA5}">
                      <a16:colId xmlns:a16="http://schemas.microsoft.com/office/drawing/2014/main" val="1613597492"/>
                    </a:ext>
                  </a:extLst>
                </a:gridCol>
                <a:gridCol w="1126551">
                  <a:extLst>
                    <a:ext uri="{9D8B030D-6E8A-4147-A177-3AD203B41FA5}">
                      <a16:colId xmlns:a16="http://schemas.microsoft.com/office/drawing/2014/main" val="1964934036"/>
                    </a:ext>
                  </a:extLst>
                </a:gridCol>
              </a:tblGrid>
              <a:tr h="295694">
                <a:tc>
                  <a:txBody>
                    <a:bodyPr/>
                    <a:lstStyle/>
                    <a:p>
                      <a:endParaRPr lang="en-US"/>
                    </a:p>
                  </a:txBody>
                  <a:tcPr/>
                </a:tc>
                <a:tc>
                  <a:txBody>
                    <a:bodyPr/>
                    <a:lstStyle/>
                    <a:p>
                      <a:r>
                        <a:rPr lang="en-US" dirty="0"/>
                        <a:t>ACC</a:t>
                      </a:r>
                    </a:p>
                  </a:txBody>
                  <a:tcPr/>
                </a:tc>
                <a:tc>
                  <a:txBody>
                    <a:bodyPr/>
                    <a:lstStyle/>
                    <a:p>
                      <a:r>
                        <a:rPr lang="en-US" dirty="0"/>
                        <a:t>PRED</a:t>
                      </a:r>
                    </a:p>
                  </a:txBody>
                  <a:tcPr/>
                </a:tc>
                <a:tc>
                  <a:txBody>
                    <a:bodyPr/>
                    <a:lstStyle/>
                    <a:p>
                      <a:r>
                        <a:rPr lang="en-US" dirty="0"/>
                        <a:t>SEN</a:t>
                      </a:r>
                    </a:p>
                  </a:txBody>
                  <a:tcPr/>
                </a:tc>
                <a:extLst>
                  <a:ext uri="{0D108BD9-81ED-4DB2-BD59-A6C34878D82A}">
                    <a16:rowId xmlns:a16="http://schemas.microsoft.com/office/drawing/2014/main" val="3211154667"/>
                  </a:ext>
                </a:extLst>
              </a:tr>
              <a:tr h="295694">
                <a:tc>
                  <a:txBody>
                    <a:bodyPr/>
                    <a:lstStyle/>
                    <a:p>
                      <a:r>
                        <a:rPr lang="en-US" dirty="0"/>
                        <a:t>Class 0 </a:t>
                      </a:r>
                    </a:p>
                  </a:txBody>
                  <a:tcPr/>
                </a:tc>
                <a:tc>
                  <a:txBody>
                    <a:bodyPr/>
                    <a:lstStyle/>
                    <a:p>
                      <a:r>
                        <a:rPr lang="en-US" dirty="0"/>
                        <a:t>95.23%</a:t>
                      </a:r>
                    </a:p>
                  </a:txBody>
                  <a:tcPr/>
                </a:tc>
                <a:tc>
                  <a:txBody>
                    <a:bodyPr/>
                    <a:lstStyle/>
                    <a:p>
                      <a:r>
                        <a:rPr lang="en-US" dirty="0"/>
                        <a:t>98.83%</a:t>
                      </a:r>
                    </a:p>
                  </a:txBody>
                  <a:tcPr/>
                </a:tc>
                <a:tc>
                  <a:txBody>
                    <a:bodyPr/>
                    <a:lstStyle/>
                    <a:p>
                      <a:r>
                        <a:rPr lang="en-US" dirty="0"/>
                        <a:t>98.60%</a:t>
                      </a:r>
                    </a:p>
                  </a:txBody>
                  <a:tcPr/>
                </a:tc>
                <a:extLst>
                  <a:ext uri="{0D108BD9-81ED-4DB2-BD59-A6C34878D82A}">
                    <a16:rowId xmlns:a16="http://schemas.microsoft.com/office/drawing/2014/main" val="1456446790"/>
                  </a:ext>
                </a:extLst>
              </a:tr>
              <a:tr h="295694">
                <a:tc>
                  <a:txBody>
                    <a:bodyPr/>
                    <a:lstStyle/>
                    <a:p>
                      <a:r>
                        <a:rPr lang="en-US" dirty="0"/>
                        <a:t>Class 1 </a:t>
                      </a:r>
                    </a:p>
                  </a:txBody>
                  <a:tcPr/>
                </a:tc>
                <a:tc>
                  <a:txBody>
                    <a:bodyPr/>
                    <a:lstStyle/>
                    <a:p>
                      <a:r>
                        <a:rPr lang="en-US" dirty="0"/>
                        <a:t>95.23%</a:t>
                      </a:r>
                    </a:p>
                  </a:txBody>
                  <a:tcPr/>
                </a:tc>
                <a:tc>
                  <a:txBody>
                    <a:bodyPr/>
                    <a:lstStyle/>
                    <a:p>
                      <a:r>
                        <a:rPr lang="en-US" dirty="0"/>
                        <a:t>97.14%</a:t>
                      </a:r>
                    </a:p>
                  </a:txBody>
                  <a:tcPr/>
                </a:tc>
                <a:tc>
                  <a:txBody>
                    <a:bodyPr/>
                    <a:lstStyle/>
                    <a:p>
                      <a:r>
                        <a:rPr lang="en-US" dirty="0"/>
                        <a:t>95.78%</a:t>
                      </a:r>
                    </a:p>
                  </a:txBody>
                  <a:tcPr/>
                </a:tc>
                <a:extLst>
                  <a:ext uri="{0D108BD9-81ED-4DB2-BD59-A6C34878D82A}">
                    <a16:rowId xmlns:a16="http://schemas.microsoft.com/office/drawing/2014/main" val="1343174200"/>
                  </a:ext>
                </a:extLst>
              </a:tr>
              <a:tr h="295694">
                <a:tc>
                  <a:txBody>
                    <a:bodyPr/>
                    <a:lstStyle/>
                    <a:p>
                      <a:r>
                        <a:rPr lang="en-US" dirty="0"/>
                        <a:t>Class 2 </a:t>
                      </a:r>
                    </a:p>
                  </a:txBody>
                  <a:tcPr/>
                </a:tc>
                <a:tc>
                  <a:txBody>
                    <a:bodyPr/>
                    <a:lstStyle/>
                    <a:p>
                      <a:r>
                        <a:rPr lang="en-US" dirty="0"/>
                        <a:t>95.23%</a:t>
                      </a:r>
                    </a:p>
                  </a:txBody>
                  <a:tcPr/>
                </a:tc>
                <a:tc>
                  <a:txBody>
                    <a:bodyPr/>
                    <a:lstStyle/>
                    <a:p>
                      <a:r>
                        <a:rPr lang="en-US" dirty="0"/>
                        <a:t>95.57%</a:t>
                      </a:r>
                    </a:p>
                  </a:txBody>
                  <a:tcPr/>
                </a:tc>
                <a:tc>
                  <a:txBody>
                    <a:bodyPr/>
                    <a:lstStyle/>
                    <a:p>
                      <a:r>
                        <a:rPr lang="en-US" dirty="0"/>
                        <a:t>97.07%</a:t>
                      </a:r>
                    </a:p>
                  </a:txBody>
                  <a:tcPr/>
                </a:tc>
                <a:extLst>
                  <a:ext uri="{0D108BD9-81ED-4DB2-BD59-A6C34878D82A}">
                    <a16:rowId xmlns:a16="http://schemas.microsoft.com/office/drawing/2014/main" val="3649672551"/>
                  </a:ext>
                </a:extLst>
              </a:tr>
            </a:tbl>
          </a:graphicData>
        </a:graphic>
      </p:graphicFrame>
      <p:sp>
        <p:nvSpPr>
          <p:cNvPr id="6" name="Title 1"/>
          <p:cNvSpPr txBox="1">
            <a:spLocks/>
          </p:cNvSpPr>
          <p:nvPr/>
        </p:nvSpPr>
        <p:spPr>
          <a:xfrm>
            <a:off x="0" y="0"/>
            <a:ext cx="9143999" cy="614362"/>
          </a:xfrm>
          <a:prstGeom prst="rect">
            <a:avLst/>
          </a:prstGeom>
          <a:solidFill>
            <a:schemeClr val="tx2"/>
          </a:solidFill>
          <a:ln>
            <a:solidFill>
              <a:schemeClr val="accent1"/>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smtClean="0">
                <a:solidFill>
                  <a:schemeClr val="tx2"/>
                </a:solidFill>
              </a:rPr>
              <a:t>0</a:t>
            </a:r>
            <a:endParaRPr lang="ar-EG" dirty="0">
              <a:solidFill>
                <a:schemeClr val="tx2"/>
              </a:solidFill>
            </a:endParaRPr>
          </a:p>
        </p:txBody>
      </p:sp>
      <p:sp>
        <p:nvSpPr>
          <p:cNvPr id="7" name="Rectangle 6"/>
          <p:cNvSpPr/>
          <p:nvPr/>
        </p:nvSpPr>
        <p:spPr>
          <a:xfrm>
            <a:off x="0" y="614362"/>
            <a:ext cx="9144000"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Rectangle 7"/>
          <p:cNvSpPr/>
          <p:nvPr/>
        </p:nvSpPr>
        <p:spPr>
          <a:xfrm>
            <a:off x="80332" y="27071"/>
            <a:ext cx="2682145" cy="523220"/>
          </a:xfrm>
          <a:prstGeom prst="rect">
            <a:avLst/>
          </a:prstGeom>
          <a:noFill/>
        </p:spPr>
        <p:txBody>
          <a:bodyPr wrap="non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Deep </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Learning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7709577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3" name="Rectangle 2"/>
          <p:cNvSpPr/>
          <p:nvPr/>
        </p:nvSpPr>
        <p:spPr>
          <a:xfrm>
            <a:off x="2707796" y="785891"/>
            <a:ext cx="3692036" cy="1938992"/>
          </a:xfrm>
          <a:prstGeom prst="rect">
            <a:avLst/>
          </a:prstGeom>
          <a:noFill/>
        </p:spPr>
        <p:txBody>
          <a:bodyPr wrap="none" lIns="91440" tIns="45720" rIns="91440" bIns="45720">
            <a:spAutoFit/>
          </a:bodyPr>
          <a:lstStyle/>
          <a:p>
            <a:pPr algn="ctr"/>
            <a:r>
              <a:rPr lang="en-US" sz="6000" b="1" dirty="0" smtClean="0">
                <a:ln w="12700" cmpd="sng">
                  <a:solidFill>
                    <a:schemeClr val="accent4"/>
                  </a:solidFill>
                  <a:prstDash val="solid"/>
                </a:ln>
                <a:solidFill>
                  <a:srgbClr val="9CE4D0"/>
                </a:solidFill>
              </a:rPr>
              <a:t>Chair </a:t>
            </a:r>
          </a:p>
          <a:p>
            <a:pPr algn="ctr"/>
            <a:r>
              <a:rPr lang="en-US" sz="6000" b="1" dirty="0" smtClean="0">
                <a:ln w="12700" cmpd="sng">
                  <a:solidFill>
                    <a:schemeClr val="accent4"/>
                  </a:solidFill>
                  <a:prstDash val="solid"/>
                </a:ln>
                <a:solidFill>
                  <a:srgbClr val="9CE4D0"/>
                </a:solidFill>
              </a:rPr>
              <a:t>Hardware</a:t>
            </a:r>
            <a:endParaRPr lang="en-US" sz="6000" b="1" dirty="0">
              <a:ln w="12700" cmpd="sng">
                <a:solidFill>
                  <a:schemeClr val="accent4"/>
                </a:solidFill>
                <a:prstDash val="solid"/>
              </a:ln>
              <a:solidFill>
                <a:srgbClr val="9CE4D0"/>
              </a:solidFill>
            </a:endParaRPr>
          </a:p>
        </p:txBody>
      </p:sp>
      <p:sp>
        <p:nvSpPr>
          <p:cNvPr id="152" name="Rectangle 151"/>
          <p:cNvSpPr/>
          <p:nvPr/>
        </p:nvSpPr>
        <p:spPr>
          <a:xfrm>
            <a:off x="3670233" y="3809301"/>
            <a:ext cx="974542" cy="1334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nvGrpSpPr>
          <p:cNvPr id="153" name="Google Shape;125;p18"/>
          <p:cNvGrpSpPr/>
          <p:nvPr/>
        </p:nvGrpSpPr>
        <p:grpSpPr>
          <a:xfrm flipH="1">
            <a:off x="262780" y="2888927"/>
            <a:ext cx="956012" cy="1271690"/>
            <a:chOff x="400500" y="1028698"/>
            <a:chExt cx="3070900" cy="3297399"/>
          </a:xfrm>
        </p:grpSpPr>
        <p:sp>
          <p:nvSpPr>
            <p:cNvPr id="154" name="Google Shape;126;p18"/>
            <p:cNvSpPr/>
            <p:nvPr/>
          </p:nvSpPr>
          <p:spPr>
            <a:xfrm flipH="1">
              <a:off x="400500" y="1028698"/>
              <a:ext cx="3070900" cy="3297399"/>
            </a:xfrm>
            <a:custGeom>
              <a:avLst/>
              <a:gdLst/>
              <a:ahLst/>
              <a:cxnLst/>
              <a:rect l="l" t="t" r="r" b="b"/>
              <a:pathLst>
                <a:path w="25801" h="27704" extrusionOk="0">
                  <a:moveTo>
                    <a:pt x="13762" y="493"/>
                  </a:moveTo>
                  <a:cubicBezTo>
                    <a:pt x="13992" y="493"/>
                    <a:pt x="14222" y="500"/>
                    <a:pt x="14452" y="515"/>
                  </a:cubicBezTo>
                  <a:cubicBezTo>
                    <a:pt x="15977" y="626"/>
                    <a:pt x="17446" y="1074"/>
                    <a:pt x="18710" y="1822"/>
                  </a:cubicBezTo>
                  <a:cubicBezTo>
                    <a:pt x="20059" y="2599"/>
                    <a:pt x="21133" y="3686"/>
                    <a:pt x="21924" y="5019"/>
                  </a:cubicBezTo>
                  <a:cubicBezTo>
                    <a:pt x="25229" y="10695"/>
                    <a:pt x="22221" y="15878"/>
                    <a:pt x="20235" y="19307"/>
                  </a:cubicBezTo>
                  <a:cubicBezTo>
                    <a:pt x="19664" y="20286"/>
                    <a:pt x="19174" y="21145"/>
                    <a:pt x="18929" y="21838"/>
                  </a:cubicBezTo>
                  <a:lnTo>
                    <a:pt x="18903" y="21893"/>
                  </a:lnTo>
                  <a:lnTo>
                    <a:pt x="19474" y="27213"/>
                  </a:lnTo>
                  <a:lnTo>
                    <a:pt x="9595" y="27213"/>
                  </a:lnTo>
                  <a:lnTo>
                    <a:pt x="9226" y="25365"/>
                  </a:lnTo>
                  <a:lnTo>
                    <a:pt x="8981" y="25430"/>
                  </a:lnTo>
                  <a:cubicBezTo>
                    <a:pt x="8950" y="25430"/>
                    <a:pt x="6753" y="25968"/>
                    <a:pt x="5178" y="25968"/>
                  </a:cubicBezTo>
                  <a:cubicBezTo>
                    <a:pt x="4747" y="25968"/>
                    <a:pt x="4363" y="25928"/>
                    <a:pt x="4083" y="25825"/>
                  </a:cubicBezTo>
                  <a:cubicBezTo>
                    <a:pt x="3485" y="25610"/>
                    <a:pt x="3309" y="24832"/>
                    <a:pt x="3253" y="24235"/>
                  </a:cubicBezTo>
                  <a:cubicBezTo>
                    <a:pt x="3197" y="23513"/>
                    <a:pt x="3309" y="22847"/>
                    <a:pt x="3309" y="22847"/>
                  </a:cubicBezTo>
                  <a:lnTo>
                    <a:pt x="3322" y="22736"/>
                  </a:lnTo>
                  <a:lnTo>
                    <a:pt x="2776" y="22070"/>
                  </a:lnTo>
                  <a:cubicBezTo>
                    <a:pt x="2737" y="22001"/>
                    <a:pt x="2708" y="21919"/>
                    <a:pt x="2737" y="21838"/>
                  </a:cubicBezTo>
                  <a:cubicBezTo>
                    <a:pt x="2763" y="21756"/>
                    <a:pt x="2819" y="21704"/>
                    <a:pt x="2900" y="21674"/>
                  </a:cubicBezTo>
                  <a:lnTo>
                    <a:pt x="3606" y="21446"/>
                  </a:lnTo>
                  <a:lnTo>
                    <a:pt x="2355" y="20874"/>
                  </a:lnTo>
                  <a:cubicBezTo>
                    <a:pt x="2179" y="20776"/>
                    <a:pt x="2110" y="20574"/>
                    <a:pt x="2192" y="20398"/>
                  </a:cubicBezTo>
                  <a:cubicBezTo>
                    <a:pt x="2355" y="20028"/>
                    <a:pt x="2544" y="19457"/>
                    <a:pt x="2544" y="18833"/>
                  </a:cubicBezTo>
                  <a:lnTo>
                    <a:pt x="2544" y="18627"/>
                  </a:lnTo>
                  <a:lnTo>
                    <a:pt x="804" y="18245"/>
                  </a:lnTo>
                  <a:cubicBezTo>
                    <a:pt x="696" y="18219"/>
                    <a:pt x="614" y="18138"/>
                    <a:pt x="559" y="18043"/>
                  </a:cubicBezTo>
                  <a:cubicBezTo>
                    <a:pt x="520" y="17935"/>
                    <a:pt x="520" y="17824"/>
                    <a:pt x="572" y="17729"/>
                  </a:cubicBezTo>
                  <a:lnTo>
                    <a:pt x="2789" y="13853"/>
                  </a:lnTo>
                  <a:cubicBezTo>
                    <a:pt x="3103" y="13294"/>
                    <a:pt x="3158" y="12641"/>
                    <a:pt x="2926" y="12040"/>
                  </a:cubicBezTo>
                  <a:cubicBezTo>
                    <a:pt x="2845" y="11795"/>
                    <a:pt x="2737" y="11511"/>
                    <a:pt x="2626" y="11211"/>
                  </a:cubicBezTo>
                  <a:cubicBezTo>
                    <a:pt x="2205" y="9999"/>
                    <a:pt x="3390" y="7060"/>
                    <a:pt x="5281" y="4666"/>
                  </a:cubicBezTo>
                  <a:cubicBezTo>
                    <a:pt x="6437" y="3196"/>
                    <a:pt x="7868" y="2096"/>
                    <a:pt x="9540" y="1374"/>
                  </a:cubicBezTo>
                  <a:cubicBezTo>
                    <a:pt x="10878" y="785"/>
                    <a:pt x="12318" y="493"/>
                    <a:pt x="13762" y="493"/>
                  </a:cubicBezTo>
                  <a:close/>
                  <a:moveTo>
                    <a:pt x="13747" y="0"/>
                  </a:moveTo>
                  <a:cubicBezTo>
                    <a:pt x="12245" y="0"/>
                    <a:pt x="10741" y="317"/>
                    <a:pt x="9337" y="923"/>
                  </a:cubicBezTo>
                  <a:cubicBezTo>
                    <a:pt x="7593" y="1671"/>
                    <a:pt x="6098" y="2831"/>
                    <a:pt x="4899" y="4366"/>
                  </a:cubicBezTo>
                  <a:cubicBezTo>
                    <a:pt x="3132" y="6613"/>
                    <a:pt x="1633" y="9836"/>
                    <a:pt x="2165" y="11374"/>
                  </a:cubicBezTo>
                  <a:cubicBezTo>
                    <a:pt x="2273" y="11675"/>
                    <a:pt x="2381" y="11959"/>
                    <a:pt x="2479" y="12204"/>
                  </a:cubicBezTo>
                  <a:cubicBezTo>
                    <a:pt x="2642" y="12667"/>
                    <a:pt x="2600" y="13183"/>
                    <a:pt x="2355" y="13608"/>
                  </a:cubicBezTo>
                  <a:lnTo>
                    <a:pt x="150" y="17484"/>
                  </a:lnTo>
                  <a:cubicBezTo>
                    <a:pt x="13" y="17716"/>
                    <a:pt x="0" y="17987"/>
                    <a:pt x="111" y="18232"/>
                  </a:cubicBezTo>
                  <a:cubicBezTo>
                    <a:pt x="219" y="18490"/>
                    <a:pt x="438" y="18670"/>
                    <a:pt x="696" y="18722"/>
                  </a:cubicBezTo>
                  <a:lnTo>
                    <a:pt x="2054" y="19023"/>
                  </a:lnTo>
                  <a:cubicBezTo>
                    <a:pt x="2015" y="19486"/>
                    <a:pt x="1865" y="19908"/>
                    <a:pt x="1744" y="20192"/>
                  </a:cubicBezTo>
                  <a:cubicBezTo>
                    <a:pt x="1552" y="20613"/>
                    <a:pt x="1728" y="21119"/>
                    <a:pt x="2152" y="21309"/>
                  </a:cubicBezTo>
                  <a:lnTo>
                    <a:pt x="2410" y="21430"/>
                  </a:lnTo>
                  <a:cubicBezTo>
                    <a:pt x="2355" y="21511"/>
                    <a:pt x="2299" y="21593"/>
                    <a:pt x="2273" y="21704"/>
                  </a:cubicBezTo>
                  <a:cubicBezTo>
                    <a:pt x="2205" y="21936"/>
                    <a:pt x="2247" y="22194"/>
                    <a:pt x="2410" y="22370"/>
                  </a:cubicBezTo>
                  <a:lnTo>
                    <a:pt x="2806" y="22873"/>
                  </a:lnTo>
                  <a:cubicBezTo>
                    <a:pt x="2737" y="23418"/>
                    <a:pt x="2505" y="25773"/>
                    <a:pt x="3906" y="26289"/>
                  </a:cubicBezTo>
                  <a:cubicBezTo>
                    <a:pt x="4238" y="26408"/>
                    <a:pt x="4682" y="26454"/>
                    <a:pt x="5170" y="26454"/>
                  </a:cubicBezTo>
                  <a:cubicBezTo>
                    <a:pt x="6522" y="26454"/>
                    <a:pt x="8217" y="26102"/>
                    <a:pt x="8847" y="25962"/>
                  </a:cubicBezTo>
                  <a:lnTo>
                    <a:pt x="9200" y="27703"/>
                  </a:lnTo>
                  <a:lnTo>
                    <a:pt x="20016" y="27703"/>
                  </a:lnTo>
                  <a:lnTo>
                    <a:pt x="19406" y="21949"/>
                  </a:lnTo>
                  <a:cubicBezTo>
                    <a:pt x="19638" y="21309"/>
                    <a:pt x="20114" y="20492"/>
                    <a:pt x="20657" y="19552"/>
                  </a:cubicBezTo>
                  <a:cubicBezTo>
                    <a:pt x="22711" y="16028"/>
                    <a:pt x="25800" y="10695"/>
                    <a:pt x="22345" y="4774"/>
                  </a:cubicBezTo>
                  <a:cubicBezTo>
                    <a:pt x="21516" y="3360"/>
                    <a:pt x="20386" y="2230"/>
                    <a:pt x="18971" y="1400"/>
                  </a:cubicBezTo>
                  <a:cubicBezTo>
                    <a:pt x="17636" y="610"/>
                    <a:pt x="16084" y="136"/>
                    <a:pt x="14481" y="25"/>
                  </a:cubicBezTo>
                  <a:cubicBezTo>
                    <a:pt x="14237" y="8"/>
                    <a:pt x="13992" y="0"/>
                    <a:pt x="13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7;p18"/>
            <p:cNvSpPr/>
            <p:nvPr/>
          </p:nvSpPr>
          <p:spPr>
            <a:xfrm flipH="1">
              <a:off x="927587" y="1279893"/>
              <a:ext cx="1929036" cy="1666954"/>
            </a:xfrm>
            <a:custGeom>
              <a:avLst/>
              <a:gdLst/>
              <a:ahLst/>
              <a:cxnLst/>
              <a:rect l="l" t="t" r="r" b="b"/>
              <a:pathLst>
                <a:path w="17297" h="14947" extrusionOk="0">
                  <a:moveTo>
                    <a:pt x="10412" y="0"/>
                  </a:moveTo>
                  <a:cubicBezTo>
                    <a:pt x="9523" y="0"/>
                    <a:pt x="8727" y="233"/>
                    <a:pt x="8192" y="633"/>
                  </a:cubicBezTo>
                  <a:cubicBezTo>
                    <a:pt x="7863" y="454"/>
                    <a:pt x="7486" y="355"/>
                    <a:pt x="7094" y="355"/>
                  </a:cubicBezTo>
                  <a:cubicBezTo>
                    <a:pt x="6855" y="355"/>
                    <a:pt x="6611" y="392"/>
                    <a:pt x="6369" y="469"/>
                  </a:cubicBezTo>
                  <a:cubicBezTo>
                    <a:pt x="5866" y="633"/>
                    <a:pt x="5458" y="943"/>
                    <a:pt x="5184" y="1351"/>
                  </a:cubicBezTo>
                  <a:cubicBezTo>
                    <a:pt x="5017" y="1316"/>
                    <a:pt x="4843" y="1299"/>
                    <a:pt x="4665" y="1299"/>
                  </a:cubicBezTo>
                  <a:cubicBezTo>
                    <a:pt x="4005" y="1299"/>
                    <a:pt x="3292" y="1540"/>
                    <a:pt x="2682" y="2034"/>
                  </a:cubicBezTo>
                  <a:cubicBezTo>
                    <a:pt x="1960" y="2605"/>
                    <a:pt x="1539" y="3392"/>
                    <a:pt x="1458" y="4156"/>
                  </a:cubicBezTo>
                  <a:cubicBezTo>
                    <a:pt x="736" y="4346"/>
                    <a:pt x="164" y="4944"/>
                    <a:pt x="53" y="5721"/>
                  </a:cubicBezTo>
                  <a:cubicBezTo>
                    <a:pt x="1" y="6237"/>
                    <a:pt x="151" y="6727"/>
                    <a:pt x="448" y="7096"/>
                  </a:cubicBezTo>
                  <a:cubicBezTo>
                    <a:pt x="259" y="7693"/>
                    <a:pt x="259" y="8347"/>
                    <a:pt x="517" y="8944"/>
                  </a:cubicBezTo>
                  <a:cubicBezTo>
                    <a:pt x="955" y="9974"/>
                    <a:pt x="1994" y="10584"/>
                    <a:pt x="3113" y="10584"/>
                  </a:cubicBezTo>
                  <a:cubicBezTo>
                    <a:pt x="3520" y="10584"/>
                    <a:pt x="3938" y="10503"/>
                    <a:pt x="4341" y="10332"/>
                  </a:cubicBezTo>
                  <a:cubicBezTo>
                    <a:pt x="4449" y="10280"/>
                    <a:pt x="4573" y="10224"/>
                    <a:pt x="4681" y="10156"/>
                  </a:cubicBezTo>
                  <a:cubicBezTo>
                    <a:pt x="4694" y="10224"/>
                    <a:pt x="4723" y="10293"/>
                    <a:pt x="4749" y="10348"/>
                  </a:cubicBezTo>
                  <a:cubicBezTo>
                    <a:pt x="5188" y="11377"/>
                    <a:pt x="6228" y="11986"/>
                    <a:pt x="7343" y="11986"/>
                  </a:cubicBezTo>
                  <a:cubicBezTo>
                    <a:pt x="7747" y="11986"/>
                    <a:pt x="8162" y="11906"/>
                    <a:pt x="8561" y="11736"/>
                  </a:cubicBezTo>
                  <a:cubicBezTo>
                    <a:pt x="8613" y="11707"/>
                    <a:pt x="8668" y="11681"/>
                    <a:pt x="8724" y="11668"/>
                  </a:cubicBezTo>
                  <a:cubicBezTo>
                    <a:pt x="9023" y="11995"/>
                    <a:pt x="9467" y="12178"/>
                    <a:pt x="9934" y="12178"/>
                  </a:cubicBezTo>
                  <a:cubicBezTo>
                    <a:pt x="10105" y="12178"/>
                    <a:pt x="10280" y="12153"/>
                    <a:pt x="10452" y="12102"/>
                  </a:cubicBezTo>
                  <a:cubicBezTo>
                    <a:pt x="10520" y="12347"/>
                    <a:pt x="10628" y="12592"/>
                    <a:pt x="10749" y="12837"/>
                  </a:cubicBezTo>
                  <a:cubicBezTo>
                    <a:pt x="11389" y="14049"/>
                    <a:pt x="12493" y="14810"/>
                    <a:pt x="13606" y="14947"/>
                  </a:cubicBezTo>
                  <a:lnTo>
                    <a:pt x="14113" y="14496"/>
                  </a:lnTo>
                  <a:cubicBezTo>
                    <a:pt x="14096" y="14483"/>
                    <a:pt x="14096" y="14483"/>
                    <a:pt x="14083" y="14470"/>
                  </a:cubicBezTo>
                  <a:cubicBezTo>
                    <a:pt x="13077" y="14156"/>
                    <a:pt x="12329" y="13219"/>
                    <a:pt x="12329" y="12089"/>
                  </a:cubicBezTo>
                  <a:lnTo>
                    <a:pt x="12329" y="11994"/>
                  </a:lnTo>
                  <a:cubicBezTo>
                    <a:pt x="12768" y="12248"/>
                    <a:pt x="13281" y="12388"/>
                    <a:pt x="13814" y="12388"/>
                  </a:cubicBezTo>
                  <a:cubicBezTo>
                    <a:pt x="14223" y="12388"/>
                    <a:pt x="14643" y="12305"/>
                    <a:pt x="15050" y="12128"/>
                  </a:cubicBezTo>
                  <a:cubicBezTo>
                    <a:pt x="16562" y="11491"/>
                    <a:pt x="17297" y="9829"/>
                    <a:pt x="16696" y="8428"/>
                  </a:cubicBezTo>
                  <a:cubicBezTo>
                    <a:pt x="16601" y="8196"/>
                    <a:pt x="16464" y="7981"/>
                    <a:pt x="16317" y="7788"/>
                  </a:cubicBezTo>
                  <a:cubicBezTo>
                    <a:pt x="16983" y="7096"/>
                    <a:pt x="17173" y="5897"/>
                    <a:pt x="16709" y="4797"/>
                  </a:cubicBezTo>
                  <a:cubicBezTo>
                    <a:pt x="16288" y="3801"/>
                    <a:pt x="15432" y="3134"/>
                    <a:pt x="14560" y="3027"/>
                  </a:cubicBezTo>
                  <a:cubicBezTo>
                    <a:pt x="14736" y="1789"/>
                    <a:pt x="13391" y="509"/>
                    <a:pt x="11500" y="113"/>
                  </a:cubicBezTo>
                  <a:cubicBezTo>
                    <a:pt x="11130" y="37"/>
                    <a:pt x="10763" y="0"/>
                    <a:pt x="10412" y="0"/>
                  </a:cubicBezTo>
                  <a:close/>
                </a:path>
              </a:pathLst>
            </a:custGeom>
            <a:solidFill>
              <a:srgbClr val="ACEAD9">
                <a:alpha val="4866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8;p18"/>
            <p:cNvSpPr/>
            <p:nvPr/>
          </p:nvSpPr>
          <p:spPr>
            <a:xfrm flipH="1">
              <a:off x="1423975" y="2353232"/>
              <a:ext cx="112" cy="112"/>
            </a:xfrm>
            <a:custGeom>
              <a:avLst/>
              <a:gdLst/>
              <a:ahLst/>
              <a:cxnLst/>
              <a:rect l="l" t="t" r="r" b="b"/>
              <a:pathLst>
                <a:path w="1" h="1" extrusionOk="0">
                  <a:moveTo>
                    <a:pt x="0" y="0"/>
                  </a:moveTo>
                  <a:close/>
                </a:path>
              </a:pathLst>
            </a:custGeom>
            <a:solidFill>
              <a:srgbClr val="00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9;p18"/>
            <p:cNvSpPr/>
            <p:nvPr/>
          </p:nvSpPr>
          <p:spPr>
            <a:xfrm flipH="1">
              <a:off x="927585" y="1884939"/>
              <a:ext cx="1545058" cy="1063161"/>
            </a:xfrm>
            <a:custGeom>
              <a:avLst/>
              <a:gdLst/>
              <a:ahLst/>
              <a:cxnLst/>
              <a:rect l="l" t="t" r="r" b="b"/>
              <a:pathLst>
                <a:path w="13854" h="9533" extrusionOk="0">
                  <a:moveTo>
                    <a:pt x="10365" y="0"/>
                  </a:moveTo>
                  <a:cubicBezTo>
                    <a:pt x="9396" y="0"/>
                    <a:pt x="8509" y="338"/>
                    <a:pt x="7894" y="1028"/>
                  </a:cubicBezTo>
                  <a:cubicBezTo>
                    <a:pt x="7374" y="1600"/>
                    <a:pt x="7129" y="2335"/>
                    <a:pt x="7129" y="3122"/>
                  </a:cubicBezTo>
                  <a:cubicBezTo>
                    <a:pt x="7035" y="3095"/>
                    <a:pt x="6953" y="3069"/>
                    <a:pt x="6871" y="3056"/>
                  </a:cubicBezTo>
                  <a:cubicBezTo>
                    <a:pt x="6220" y="2898"/>
                    <a:pt x="5573" y="2823"/>
                    <a:pt x="4949" y="2823"/>
                  </a:cubicBezTo>
                  <a:cubicBezTo>
                    <a:pt x="2821" y="2823"/>
                    <a:pt x="947" y="3695"/>
                    <a:pt x="0" y="5137"/>
                  </a:cubicBezTo>
                  <a:cubicBezTo>
                    <a:pt x="301" y="5110"/>
                    <a:pt x="598" y="5029"/>
                    <a:pt x="898" y="4905"/>
                  </a:cubicBezTo>
                  <a:cubicBezTo>
                    <a:pt x="1006" y="4852"/>
                    <a:pt x="1130" y="4797"/>
                    <a:pt x="1238" y="4728"/>
                  </a:cubicBezTo>
                  <a:cubicBezTo>
                    <a:pt x="1251" y="4797"/>
                    <a:pt x="1280" y="4866"/>
                    <a:pt x="1306" y="4934"/>
                  </a:cubicBezTo>
                  <a:cubicBezTo>
                    <a:pt x="1743" y="5958"/>
                    <a:pt x="2776" y="6560"/>
                    <a:pt x="3886" y="6560"/>
                  </a:cubicBezTo>
                  <a:cubicBezTo>
                    <a:pt x="4295" y="6560"/>
                    <a:pt x="4714" y="6478"/>
                    <a:pt x="5118" y="6306"/>
                  </a:cubicBezTo>
                  <a:cubicBezTo>
                    <a:pt x="5170" y="6293"/>
                    <a:pt x="5225" y="6267"/>
                    <a:pt x="5281" y="6240"/>
                  </a:cubicBezTo>
                  <a:cubicBezTo>
                    <a:pt x="5579" y="6567"/>
                    <a:pt x="6020" y="6756"/>
                    <a:pt x="6486" y="6756"/>
                  </a:cubicBezTo>
                  <a:cubicBezTo>
                    <a:pt x="6659" y="6756"/>
                    <a:pt x="6835" y="6730"/>
                    <a:pt x="7009" y="6675"/>
                  </a:cubicBezTo>
                  <a:cubicBezTo>
                    <a:pt x="7077" y="6920"/>
                    <a:pt x="7185" y="7165"/>
                    <a:pt x="7306" y="7410"/>
                  </a:cubicBezTo>
                  <a:cubicBezTo>
                    <a:pt x="7946" y="8621"/>
                    <a:pt x="9050" y="9382"/>
                    <a:pt x="10163" y="9532"/>
                  </a:cubicBezTo>
                  <a:lnTo>
                    <a:pt x="10670" y="9069"/>
                  </a:lnTo>
                  <a:cubicBezTo>
                    <a:pt x="10653" y="9069"/>
                    <a:pt x="10653" y="9056"/>
                    <a:pt x="10640" y="9056"/>
                  </a:cubicBezTo>
                  <a:cubicBezTo>
                    <a:pt x="9634" y="8742"/>
                    <a:pt x="8886" y="7792"/>
                    <a:pt x="8886" y="6675"/>
                  </a:cubicBezTo>
                  <a:lnTo>
                    <a:pt x="8886" y="6567"/>
                  </a:lnTo>
                  <a:cubicBezTo>
                    <a:pt x="9325" y="6828"/>
                    <a:pt x="9839" y="6967"/>
                    <a:pt x="10372" y="6967"/>
                  </a:cubicBezTo>
                  <a:cubicBezTo>
                    <a:pt x="10780" y="6967"/>
                    <a:pt x="11200" y="6885"/>
                    <a:pt x="11607" y="6714"/>
                  </a:cubicBezTo>
                  <a:cubicBezTo>
                    <a:pt x="13119" y="6077"/>
                    <a:pt x="13854" y="4415"/>
                    <a:pt x="13253" y="3001"/>
                  </a:cubicBezTo>
                  <a:cubicBezTo>
                    <a:pt x="13158" y="2769"/>
                    <a:pt x="13021" y="2550"/>
                    <a:pt x="12874" y="2374"/>
                  </a:cubicBezTo>
                  <a:cubicBezTo>
                    <a:pt x="13184" y="2034"/>
                    <a:pt x="13403" y="1600"/>
                    <a:pt x="13485" y="1110"/>
                  </a:cubicBezTo>
                  <a:cubicBezTo>
                    <a:pt x="12501" y="376"/>
                    <a:pt x="11387" y="0"/>
                    <a:pt x="10365" y="0"/>
                  </a:cubicBezTo>
                  <a:close/>
                </a:path>
              </a:pathLst>
            </a:custGeom>
            <a:solidFill>
              <a:schemeClr val="accent4"/>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0;p18"/>
            <p:cNvSpPr/>
            <p:nvPr/>
          </p:nvSpPr>
          <p:spPr>
            <a:xfrm flipH="1">
              <a:off x="941413" y="1279848"/>
              <a:ext cx="1141228" cy="1161860"/>
            </a:xfrm>
            <a:custGeom>
              <a:avLst/>
              <a:gdLst/>
              <a:ahLst/>
              <a:cxnLst/>
              <a:rect l="l" t="t" r="r" b="b"/>
              <a:pathLst>
                <a:path w="10233" h="10418" extrusionOk="0">
                  <a:moveTo>
                    <a:pt x="3470" y="1"/>
                  </a:moveTo>
                  <a:cubicBezTo>
                    <a:pt x="2582" y="1"/>
                    <a:pt x="1787" y="232"/>
                    <a:pt x="1252" y="630"/>
                  </a:cubicBezTo>
                  <a:cubicBezTo>
                    <a:pt x="1239" y="630"/>
                    <a:pt x="625" y="1352"/>
                    <a:pt x="491" y="1829"/>
                  </a:cubicBezTo>
                  <a:cubicBezTo>
                    <a:pt x="1" y="3556"/>
                    <a:pt x="1196" y="5408"/>
                    <a:pt x="3172" y="5966"/>
                  </a:cubicBezTo>
                  <a:cubicBezTo>
                    <a:pt x="3554" y="6071"/>
                    <a:pt x="3936" y="6119"/>
                    <a:pt x="4307" y="6119"/>
                  </a:cubicBezTo>
                  <a:cubicBezTo>
                    <a:pt x="4517" y="6119"/>
                    <a:pt x="4724" y="6104"/>
                    <a:pt x="4926" y="6074"/>
                  </a:cubicBezTo>
                  <a:lnTo>
                    <a:pt x="4926" y="6074"/>
                  </a:lnTo>
                  <a:cubicBezTo>
                    <a:pt x="4818" y="6851"/>
                    <a:pt x="5007" y="7612"/>
                    <a:pt x="5510" y="8184"/>
                  </a:cubicBezTo>
                  <a:cubicBezTo>
                    <a:pt x="5824" y="8537"/>
                    <a:pt x="6219" y="8781"/>
                    <a:pt x="6640" y="8919"/>
                  </a:cubicBezTo>
                  <a:cubicBezTo>
                    <a:pt x="6533" y="9774"/>
                    <a:pt x="7130" y="10375"/>
                    <a:pt x="8015" y="10414"/>
                  </a:cubicBezTo>
                  <a:cubicBezTo>
                    <a:pt x="8056" y="10416"/>
                    <a:pt x="8096" y="10417"/>
                    <a:pt x="8135" y="10417"/>
                  </a:cubicBezTo>
                  <a:cubicBezTo>
                    <a:pt x="9572" y="10417"/>
                    <a:pt x="9920" y="9219"/>
                    <a:pt x="9962" y="9203"/>
                  </a:cubicBezTo>
                  <a:cubicBezTo>
                    <a:pt x="9932" y="8945"/>
                    <a:pt x="9867" y="8687"/>
                    <a:pt x="9756" y="8429"/>
                  </a:cubicBezTo>
                  <a:cubicBezTo>
                    <a:pt x="9661" y="8197"/>
                    <a:pt x="9524" y="7978"/>
                    <a:pt x="9377" y="7802"/>
                  </a:cubicBezTo>
                  <a:cubicBezTo>
                    <a:pt x="10043" y="7096"/>
                    <a:pt x="10233" y="5911"/>
                    <a:pt x="9769" y="4794"/>
                  </a:cubicBezTo>
                  <a:cubicBezTo>
                    <a:pt x="9348" y="3801"/>
                    <a:pt x="8492" y="3148"/>
                    <a:pt x="7620" y="3027"/>
                  </a:cubicBezTo>
                  <a:cubicBezTo>
                    <a:pt x="7796" y="1802"/>
                    <a:pt x="6451" y="509"/>
                    <a:pt x="4560" y="114"/>
                  </a:cubicBezTo>
                  <a:cubicBezTo>
                    <a:pt x="4189" y="37"/>
                    <a:pt x="3823" y="1"/>
                    <a:pt x="3470"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1;p18"/>
            <p:cNvSpPr/>
            <p:nvPr/>
          </p:nvSpPr>
          <p:spPr>
            <a:xfrm flipH="1">
              <a:off x="2228184" y="1736946"/>
              <a:ext cx="628440" cy="723347"/>
            </a:xfrm>
            <a:custGeom>
              <a:avLst/>
              <a:gdLst/>
              <a:ahLst/>
              <a:cxnLst/>
              <a:rect l="l" t="t" r="r" b="b"/>
              <a:pathLst>
                <a:path w="5635" h="6486" extrusionOk="0">
                  <a:moveTo>
                    <a:pt x="1797" y="1"/>
                  </a:moveTo>
                  <a:cubicBezTo>
                    <a:pt x="1686" y="1"/>
                    <a:pt x="1458" y="40"/>
                    <a:pt x="1458" y="56"/>
                  </a:cubicBezTo>
                  <a:cubicBezTo>
                    <a:pt x="736" y="245"/>
                    <a:pt x="164" y="843"/>
                    <a:pt x="53" y="1620"/>
                  </a:cubicBezTo>
                  <a:cubicBezTo>
                    <a:pt x="1" y="2136"/>
                    <a:pt x="151" y="2626"/>
                    <a:pt x="448" y="3008"/>
                  </a:cubicBezTo>
                  <a:cubicBezTo>
                    <a:pt x="259" y="3606"/>
                    <a:pt x="259" y="4246"/>
                    <a:pt x="517" y="4844"/>
                  </a:cubicBezTo>
                  <a:cubicBezTo>
                    <a:pt x="954" y="5880"/>
                    <a:pt x="1988" y="6485"/>
                    <a:pt x="3104" y="6485"/>
                  </a:cubicBezTo>
                  <a:cubicBezTo>
                    <a:pt x="3514" y="6485"/>
                    <a:pt x="3935" y="6404"/>
                    <a:pt x="4341" y="6232"/>
                  </a:cubicBezTo>
                  <a:cubicBezTo>
                    <a:pt x="4449" y="6179"/>
                    <a:pt x="4573" y="6124"/>
                    <a:pt x="4681" y="6055"/>
                  </a:cubicBezTo>
                  <a:cubicBezTo>
                    <a:pt x="4681" y="6055"/>
                    <a:pt x="4681" y="6056"/>
                    <a:pt x="4681" y="6056"/>
                  </a:cubicBezTo>
                  <a:cubicBezTo>
                    <a:pt x="4695" y="6056"/>
                    <a:pt x="5497" y="5311"/>
                    <a:pt x="5416" y="4178"/>
                  </a:cubicBezTo>
                  <a:cubicBezTo>
                    <a:pt x="5390" y="3730"/>
                    <a:pt x="5308" y="3292"/>
                    <a:pt x="5132" y="2914"/>
                  </a:cubicBezTo>
                  <a:cubicBezTo>
                    <a:pt x="5635" y="2368"/>
                    <a:pt x="5621" y="1496"/>
                    <a:pt x="5089" y="954"/>
                  </a:cubicBezTo>
                  <a:cubicBezTo>
                    <a:pt x="4799" y="656"/>
                    <a:pt x="4419" y="507"/>
                    <a:pt x="4039" y="507"/>
                  </a:cubicBezTo>
                  <a:cubicBezTo>
                    <a:pt x="3812" y="507"/>
                    <a:pt x="3584" y="560"/>
                    <a:pt x="3375" y="667"/>
                  </a:cubicBezTo>
                  <a:cubicBezTo>
                    <a:pt x="2966" y="259"/>
                    <a:pt x="2408" y="1"/>
                    <a:pt x="1797" y="1"/>
                  </a:cubicBezTo>
                  <a:close/>
                </a:path>
              </a:pathLst>
            </a:cu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 name="Straight Arrow Connector 159"/>
          <p:cNvCxnSpPr/>
          <p:nvPr/>
        </p:nvCxnSpPr>
        <p:spPr>
          <a:xfrm>
            <a:off x="1181899" y="3712200"/>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1" name="Picture 1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76538" y="2840652"/>
            <a:ext cx="1737228" cy="1743097"/>
          </a:xfrm>
          <a:prstGeom prst="rect">
            <a:avLst/>
          </a:prstGeom>
        </p:spPr>
      </p:pic>
      <p:cxnSp>
        <p:nvCxnSpPr>
          <p:cNvPr id="162" name="Straight Arrow Connector 161"/>
          <p:cNvCxnSpPr/>
          <p:nvPr/>
        </p:nvCxnSpPr>
        <p:spPr>
          <a:xfrm>
            <a:off x="6595700" y="3688273"/>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70034F0-AFC9-4E3F-9A3D-1A2F07E29854}"/>
              </a:ext>
            </a:extLst>
          </p:cNvPr>
          <p:cNvSpPr txBox="1"/>
          <p:nvPr/>
        </p:nvSpPr>
        <p:spPr>
          <a:xfrm>
            <a:off x="211565" y="4234249"/>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Human brain</a:t>
            </a:r>
          </a:p>
        </p:txBody>
      </p:sp>
      <p:sp>
        <p:nvSpPr>
          <p:cNvPr id="164" name="TextBox 163">
            <a:extLst>
              <a:ext uri="{FF2B5EF4-FFF2-40B4-BE49-F238E27FC236}">
                <a16:creationId xmlns:a16="http://schemas.microsoft.com/office/drawing/2014/main" id="{B70034F0-AFC9-4E3F-9A3D-1A2F07E29854}"/>
              </a:ext>
            </a:extLst>
          </p:cNvPr>
          <p:cNvSpPr txBox="1"/>
          <p:nvPr/>
        </p:nvSpPr>
        <p:spPr>
          <a:xfrm>
            <a:off x="1070032" y="3744611"/>
            <a:ext cx="1843471" cy="261610"/>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Streaming Data</a:t>
            </a:r>
          </a:p>
        </p:txBody>
      </p:sp>
      <p:pic>
        <p:nvPicPr>
          <p:cNvPr id="165" name="Picture 1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400" y="3933568"/>
            <a:ext cx="340118" cy="341483"/>
          </a:xfrm>
          <a:prstGeom prst="rect">
            <a:avLst/>
          </a:prstGeom>
        </p:spPr>
      </p:pic>
      <p:sp>
        <p:nvSpPr>
          <p:cNvPr id="166" name="TextBox 165">
            <a:extLst>
              <a:ext uri="{FF2B5EF4-FFF2-40B4-BE49-F238E27FC236}">
                <a16:creationId xmlns:a16="http://schemas.microsoft.com/office/drawing/2014/main" id="{B70034F0-AFC9-4E3F-9A3D-1A2F07E29854}"/>
              </a:ext>
            </a:extLst>
          </p:cNvPr>
          <p:cNvSpPr txBox="1"/>
          <p:nvPr/>
        </p:nvSpPr>
        <p:spPr>
          <a:xfrm>
            <a:off x="2888694" y="4298012"/>
            <a:ext cx="1843471" cy="276999"/>
          </a:xfrm>
          <a:prstGeom prst="rect">
            <a:avLst/>
          </a:prstGeom>
          <a:noFill/>
        </p:spPr>
        <p:txBody>
          <a:bodyPr wrap="square" rtlCol="0">
            <a:spAutoFit/>
          </a:bodyPr>
          <a:lstStyle/>
          <a:p>
            <a:pPr algn="just" defTabSz="685800">
              <a:buClrTx/>
              <a:defRPr/>
            </a:pPr>
            <a:r>
              <a:rPr lang="en-US" sz="1200" kern="1200" dirty="0" smtClean="0">
                <a:solidFill>
                  <a:schemeClr val="bg2"/>
                </a:solidFill>
                <a:latin typeface="+mj-lt"/>
                <a:ea typeface="+mn-ea"/>
                <a:cs typeface="+mn-cs"/>
              </a:rPr>
              <a:t>Server</a:t>
            </a:r>
          </a:p>
        </p:txBody>
      </p:sp>
      <p:sp>
        <p:nvSpPr>
          <p:cNvPr id="168" name="TextBox 167">
            <a:extLst>
              <a:ext uri="{FF2B5EF4-FFF2-40B4-BE49-F238E27FC236}">
                <a16:creationId xmlns:a16="http://schemas.microsoft.com/office/drawing/2014/main" id="{B70034F0-AFC9-4E3F-9A3D-1A2F07E29854}"/>
              </a:ext>
            </a:extLst>
          </p:cNvPr>
          <p:cNvSpPr txBox="1"/>
          <p:nvPr/>
        </p:nvSpPr>
        <p:spPr>
          <a:xfrm>
            <a:off x="4109824" y="3735697"/>
            <a:ext cx="1843471" cy="507831"/>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    Decision</a:t>
            </a:r>
          </a:p>
          <a:p>
            <a:pPr algn="just" defTabSz="685800">
              <a:buClrTx/>
              <a:defRPr/>
            </a:pPr>
            <a:r>
              <a:rPr lang="en-US" sz="800" kern="1200" dirty="0" smtClean="0">
                <a:solidFill>
                  <a:schemeClr val="tx1"/>
                </a:solidFill>
                <a:latin typeface="+mj-lt"/>
                <a:ea typeface="+mn-ea"/>
                <a:cs typeface="+mn-cs"/>
              </a:rPr>
              <a:t>(Normal , forward ,</a:t>
            </a:r>
          </a:p>
          <a:p>
            <a:pPr algn="just" defTabSz="685800">
              <a:buClrTx/>
              <a:defRPr/>
            </a:pPr>
            <a:r>
              <a:rPr lang="en-US" sz="800" kern="1200" dirty="0" smtClean="0">
                <a:solidFill>
                  <a:schemeClr val="tx1"/>
                </a:solidFill>
                <a:latin typeface="+mj-lt"/>
                <a:ea typeface="+mn-ea"/>
                <a:cs typeface="+mn-cs"/>
              </a:rPr>
              <a:t> right , left) </a:t>
            </a:r>
          </a:p>
        </p:txBody>
      </p:sp>
      <p:sp>
        <p:nvSpPr>
          <p:cNvPr id="169" name="TextBox 168">
            <a:extLst>
              <a:ext uri="{FF2B5EF4-FFF2-40B4-BE49-F238E27FC236}">
                <a16:creationId xmlns:a16="http://schemas.microsoft.com/office/drawing/2014/main" id="{B70034F0-AFC9-4E3F-9A3D-1A2F07E29854}"/>
              </a:ext>
            </a:extLst>
          </p:cNvPr>
          <p:cNvSpPr txBox="1"/>
          <p:nvPr/>
        </p:nvSpPr>
        <p:spPr>
          <a:xfrm>
            <a:off x="4929907" y="4237083"/>
            <a:ext cx="1843471" cy="276999"/>
          </a:xfrm>
          <a:prstGeom prst="rect">
            <a:avLst/>
          </a:prstGeom>
          <a:noFill/>
        </p:spPr>
        <p:txBody>
          <a:bodyPr wrap="square" rtlCol="0">
            <a:spAutoFit/>
          </a:bodyPr>
          <a:lstStyle/>
          <a:p>
            <a:pPr algn="ctr" defTabSz="685800">
              <a:buClrTx/>
              <a:defRPr/>
            </a:pPr>
            <a:r>
              <a:rPr lang="en-US" sz="1200" kern="1200" dirty="0" smtClean="0">
                <a:solidFill>
                  <a:schemeClr val="bg2"/>
                </a:solidFill>
                <a:latin typeface="+mj-lt"/>
                <a:ea typeface="+mn-ea"/>
                <a:cs typeface="+mn-cs"/>
              </a:rPr>
              <a:t>MC</a:t>
            </a:r>
          </a:p>
        </p:txBody>
      </p:sp>
      <p:sp>
        <p:nvSpPr>
          <p:cNvPr id="170" name="TextBox 169">
            <a:extLst>
              <a:ext uri="{FF2B5EF4-FFF2-40B4-BE49-F238E27FC236}">
                <a16:creationId xmlns:a16="http://schemas.microsoft.com/office/drawing/2014/main" id="{B70034F0-AFC9-4E3F-9A3D-1A2F07E29854}"/>
              </a:ext>
            </a:extLst>
          </p:cNvPr>
          <p:cNvSpPr txBox="1"/>
          <p:nvPr/>
        </p:nvSpPr>
        <p:spPr>
          <a:xfrm>
            <a:off x="6732895" y="3771876"/>
            <a:ext cx="1843471" cy="261610"/>
          </a:xfrm>
          <a:prstGeom prst="rect">
            <a:avLst/>
          </a:prstGeom>
          <a:noFill/>
        </p:spPr>
        <p:txBody>
          <a:bodyPr wrap="square" rtlCol="0">
            <a:spAutoFit/>
          </a:bodyPr>
          <a:lstStyle/>
          <a:p>
            <a:pPr algn="just" defTabSz="685800">
              <a:buClrTx/>
              <a:defRPr/>
            </a:pPr>
            <a:r>
              <a:rPr lang="en-US" sz="1100" kern="1200" dirty="0" smtClean="0">
                <a:solidFill>
                  <a:schemeClr val="tx1"/>
                </a:solidFill>
                <a:latin typeface="+mj-lt"/>
                <a:ea typeface="+mn-ea"/>
                <a:cs typeface="+mn-cs"/>
              </a:rPr>
              <a:t>Control</a:t>
            </a:r>
          </a:p>
        </p:txBody>
      </p:sp>
      <p:pic>
        <p:nvPicPr>
          <p:cNvPr id="171" name="Picture 1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323" y="2899278"/>
            <a:ext cx="1545882" cy="1545882"/>
          </a:xfrm>
          <a:prstGeom prst="rect">
            <a:avLst/>
          </a:prstGeom>
        </p:spPr>
      </p:pic>
      <p:pic>
        <p:nvPicPr>
          <p:cNvPr id="172" name="Picture 1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6969" y="3027823"/>
            <a:ext cx="1722249" cy="1215705"/>
          </a:xfrm>
          <a:prstGeom prst="rect">
            <a:avLst/>
          </a:prstGeom>
        </p:spPr>
      </p:pic>
      <p:cxnSp>
        <p:nvCxnSpPr>
          <p:cNvPr id="173" name="Straight Arrow Connector 172"/>
          <p:cNvCxnSpPr/>
          <p:nvPr/>
        </p:nvCxnSpPr>
        <p:spPr>
          <a:xfrm>
            <a:off x="4092606" y="3709298"/>
            <a:ext cx="993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4" name="Picture 173"/>
          <p:cNvPicPr>
            <a:picLocks noChangeAspect="1"/>
          </p:cNvPicPr>
          <p:nvPr/>
        </p:nvPicPr>
        <p:blipFill rotWithShape="1">
          <a:blip r:embed="rId7">
            <a:extLst>
              <a:ext uri="{28A0092B-C50C-407E-A947-70E740481C1C}">
                <a14:useLocalDpi xmlns:a14="http://schemas.microsoft.com/office/drawing/2010/main" val="0"/>
              </a:ext>
            </a:extLst>
          </a:blip>
          <a:srcRect b="11537"/>
          <a:stretch/>
        </p:blipFill>
        <p:spPr>
          <a:xfrm rot="5400000">
            <a:off x="1163904" y="3172705"/>
            <a:ext cx="464865" cy="443600"/>
          </a:xfrm>
          <a:prstGeom prst="rect">
            <a:avLst/>
          </a:prstGeom>
        </p:spPr>
      </p:pic>
      <p:sp>
        <p:nvSpPr>
          <p:cNvPr id="175" name="Rectangle 174"/>
          <p:cNvSpPr/>
          <p:nvPr/>
        </p:nvSpPr>
        <p:spPr>
          <a:xfrm>
            <a:off x="2383661" y="3275106"/>
            <a:ext cx="782541"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3179699" y="3274284"/>
            <a:ext cx="474340"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3670233" y="3274285"/>
            <a:ext cx="317732" cy="659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2293650" y="3374771"/>
            <a:ext cx="938077" cy="430887"/>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Signal</a:t>
            </a:r>
            <a:b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b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processing</a:t>
            </a:r>
            <a:endParaRPr lang="en-US" sz="1100" b="1"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
        <p:nvSpPr>
          <p:cNvPr id="179" name="Rectangle 178"/>
          <p:cNvSpPr/>
          <p:nvPr/>
        </p:nvSpPr>
        <p:spPr>
          <a:xfrm>
            <a:off x="3115408" y="3394505"/>
            <a:ext cx="591830" cy="430887"/>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Split</a:t>
            </a:r>
          </a:p>
          <a:p>
            <a:pPr algn="ctr"/>
            <a:r>
              <a:rPr lang="en-US" sz="1100" b="1" cap="none" spc="0"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blinks</a:t>
            </a:r>
            <a:endParaRPr lang="en-US" sz="1100" b="1" cap="none" spc="0" dirty="0">
              <a:ln w="13462">
                <a:solidFill>
                  <a:schemeClr val="bg1"/>
                </a:solidFill>
                <a:prstDash val="solid"/>
              </a:ln>
              <a:solidFill>
                <a:schemeClr val="bg1"/>
              </a:solidFill>
              <a:effectLst>
                <a:outerShdw dist="38100" dir="2700000" algn="bl" rotWithShape="0">
                  <a:schemeClr val="accent5"/>
                </a:outerShdw>
              </a:effectLst>
            </a:endParaRPr>
          </a:p>
        </p:txBody>
      </p:sp>
      <p:sp>
        <p:nvSpPr>
          <p:cNvPr id="180" name="Rectangle 179"/>
          <p:cNvSpPr/>
          <p:nvPr/>
        </p:nvSpPr>
        <p:spPr>
          <a:xfrm>
            <a:off x="3658951" y="3483001"/>
            <a:ext cx="388248" cy="261610"/>
          </a:xfrm>
          <a:prstGeom prst="rect">
            <a:avLst/>
          </a:prstGeom>
          <a:noFill/>
        </p:spPr>
        <p:txBody>
          <a:bodyPr wrap="none" lIns="91440" tIns="45720" rIns="91440" bIns="45720">
            <a:spAutoFit/>
          </a:bodyPr>
          <a:lstStyle/>
          <a:p>
            <a:pPr algn="ctr"/>
            <a:r>
              <a:rPr lang="en-US" sz="1100" b="1" dirty="0" smtClean="0">
                <a:ln w="9525">
                  <a:solidFill>
                    <a:schemeClr val="bg1"/>
                  </a:solidFill>
                  <a:prstDash val="solid"/>
                </a:ln>
                <a:solidFill>
                  <a:schemeClr val="bg1"/>
                </a:solidFill>
                <a:effectLst>
                  <a:outerShdw blurRad="12700" dist="38100" dir="2700000" algn="tl" rotWithShape="0">
                    <a:schemeClr val="bg1">
                      <a:lumMod val="50000"/>
                    </a:schemeClr>
                  </a:outerShdw>
                </a:effectLst>
              </a:rPr>
              <a:t>ML</a:t>
            </a:r>
            <a:endParaRPr lang="en-US" sz="1100" b="1" cap="none" spc="0" dirty="0">
              <a:ln w="13462">
                <a:solidFill>
                  <a:schemeClr val="bg1"/>
                </a:solidFill>
                <a:prstDash val="solid"/>
              </a:ln>
              <a:solidFill>
                <a:schemeClr val="bg1"/>
              </a:solidFill>
              <a:effectLst>
                <a:outerShdw dist="38100" dir="2700000" algn="bl" rotWithShape="0">
                  <a:schemeClr val="accent5"/>
                </a:outerShdw>
              </a:effectLst>
            </a:endParaRPr>
          </a:p>
        </p:txBody>
      </p:sp>
      <p:pic>
        <p:nvPicPr>
          <p:cNvPr id="181" name="Picture 18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3147" y="3360239"/>
            <a:ext cx="586429" cy="328034"/>
          </a:xfrm>
          <a:prstGeom prst="rect">
            <a:avLst/>
          </a:prstGeom>
        </p:spPr>
      </p:pic>
    </p:spTree>
    <p:extLst>
      <p:ext uri="{BB962C8B-B14F-4D97-AF65-F5344CB8AC3E}">
        <p14:creationId xmlns:p14="http://schemas.microsoft.com/office/powerpoint/2010/main" val="424151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barn(inVertical)">
                                      <p:cBhvr>
                                        <p:cTn id="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5"/>
          <p:cNvSpPr txBox="1">
            <a:spLocks noGrp="1"/>
          </p:cNvSpPr>
          <p:nvPr>
            <p:ph type="title"/>
          </p:nvPr>
        </p:nvSpPr>
        <p:spPr>
          <a:xfrm>
            <a:off x="180000" y="307450"/>
            <a:ext cx="87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latin typeface="+mj-lt"/>
              </a:rPr>
              <a:t>The Ten-Twenty System  </a:t>
            </a:r>
            <a:endParaRPr dirty="0">
              <a:latin typeface="+mj-lt"/>
            </a:endParaRPr>
          </a:p>
          <a:p>
            <a:pPr marL="0" lvl="0" indent="0" algn="ctr" rtl="0">
              <a:spcBef>
                <a:spcPts val="0"/>
              </a:spcBef>
              <a:spcAft>
                <a:spcPts val="0"/>
              </a:spcAft>
              <a:buNone/>
            </a:pPr>
            <a:endParaRPr dirty="0"/>
          </a:p>
        </p:txBody>
      </p:sp>
      <p:sp>
        <p:nvSpPr>
          <p:cNvPr id="366" name="Google Shape;366;p25"/>
          <p:cNvSpPr txBox="1"/>
          <p:nvPr/>
        </p:nvSpPr>
        <p:spPr>
          <a:xfrm>
            <a:off x="985975" y="880553"/>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solidFill>
                <a:schemeClr val="dk2"/>
              </a:solidFill>
              <a:latin typeface="Fira Sans Extra Condensed Medium"/>
              <a:ea typeface="Fira Sans Extra Condensed Medium"/>
              <a:cs typeface="Fira Sans Extra Condensed Medium"/>
              <a:sym typeface="Fira Sans Extra Condensed Medium"/>
            </a:endParaRPr>
          </a:p>
        </p:txBody>
      </p:sp>
      <p:sp>
        <p:nvSpPr>
          <p:cNvPr id="367" name="Google Shape;367;p25"/>
          <p:cNvSpPr txBox="1"/>
          <p:nvPr/>
        </p:nvSpPr>
        <p:spPr>
          <a:xfrm>
            <a:off x="170985" y="1211766"/>
            <a:ext cx="2364059" cy="3241288"/>
          </a:xfrm>
          <a:prstGeom prst="rect">
            <a:avLst/>
          </a:prstGeom>
          <a:noFill/>
          <a:ln>
            <a:noFill/>
          </a:ln>
        </p:spPr>
        <p:txBody>
          <a:bodyPr spcFirstLastPara="1" wrap="square" lIns="91425" tIns="91425" rIns="91425" bIns="91425" anchor="ctr" anchorCtr="0">
            <a:noAutofit/>
          </a:bodyPr>
          <a:lstStyle/>
          <a:p>
            <a:pPr marL="139700" indent="0">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The international ten-twenty System of Electrode Placement uses on the Scalp to take signal.</a:t>
            </a:r>
          </a:p>
          <a:p>
            <a:pPr marL="0" lvl="0" indent="0" algn="l" rtl="0">
              <a:spcBef>
                <a:spcPts val="0"/>
              </a:spcBef>
              <a:spcAft>
                <a:spcPts val="0"/>
              </a:spcAft>
              <a:buNone/>
            </a:pPr>
            <a:endParaRPr sz="2000" dirty="0">
              <a:latin typeface="Times New Roman" panose="02020603050405020304" pitchFamily="18" charset="0"/>
              <a:ea typeface="Fira Sans"/>
              <a:cs typeface="Times New Roman" panose="02020603050405020304" pitchFamily="18" charset="0"/>
              <a:sym typeface="Fira Sans"/>
            </a:endParaRPr>
          </a:p>
        </p:txBody>
      </p:sp>
      <p:sp>
        <p:nvSpPr>
          <p:cNvPr id="370" name="Google Shape;370;p25"/>
          <p:cNvSpPr txBox="1"/>
          <p:nvPr/>
        </p:nvSpPr>
        <p:spPr>
          <a:xfrm>
            <a:off x="6046980" y="1979569"/>
            <a:ext cx="2144599" cy="831189"/>
          </a:xfrm>
          <a:prstGeom prst="rect">
            <a:avLst/>
          </a:prstGeom>
          <a:noFill/>
          <a:ln>
            <a:noFill/>
          </a:ln>
        </p:spPr>
        <p:txBody>
          <a:bodyPr spcFirstLastPara="1" wrap="square" lIns="91425" tIns="91425" rIns="91425" bIns="91425" anchor="ctr" anchorCtr="0">
            <a:noAutofit/>
          </a:bodyPr>
          <a:lstStyle/>
          <a:p>
            <a:pPr lvl="0"/>
            <a:r>
              <a:rPr lang="en-US" sz="1600" dirty="0">
                <a:latin typeface="Times New Roman" panose="02020603050405020304" pitchFamily="18" charset="0"/>
                <a:ea typeface="Fira Sans"/>
                <a:cs typeface="Times New Roman" panose="02020603050405020304" pitchFamily="18" charset="0"/>
                <a:sym typeface="Fira Sans"/>
              </a:rPr>
              <a:t>It begin with one or two letters indicating to the general brain region </a:t>
            </a:r>
          </a:p>
        </p:txBody>
      </p:sp>
      <p:sp>
        <p:nvSpPr>
          <p:cNvPr id="371" name="Google Shape;371;p25"/>
          <p:cNvSpPr txBox="1"/>
          <p:nvPr/>
        </p:nvSpPr>
        <p:spPr>
          <a:xfrm>
            <a:off x="5977055" y="1328853"/>
            <a:ext cx="3018262" cy="685801"/>
          </a:xfrm>
          <a:prstGeom prst="rect">
            <a:avLst/>
          </a:prstGeom>
          <a:noFill/>
          <a:ln>
            <a:noFill/>
          </a:ln>
        </p:spPr>
        <p:txBody>
          <a:bodyPr spcFirstLastPara="1" wrap="square" lIns="91425" tIns="91425" rIns="91425" bIns="91425" anchor="ctr" anchorCtr="0">
            <a:noAutofit/>
          </a:bodyPr>
          <a:lstStyle/>
          <a:p>
            <a:pPr lvl="0"/>
            <a:r>
              <a:rPr lang="en-US" sz="2000" dirty="0">
                <a:latin typeface="Times New Roman" panose="02020603050405020304" pitchFamily="18" charset="0"/>
                <a:ea typeface="Fira Sans"/>
                <a:cs typeface="Times New Roman" panose="02020603050405020304" pitchFamily="18" charset="0"/>
                <a:sym typeface="Fira Sans"/>
              </a:rPr>
              <a:t>Each Channel name begin</a:t>
            </a:r>
            <a:endParaRPr sz="2000" dirty="0">
              <a:solidFill>
                <a:schemeClr val="lt2"/>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373" name="Google Shape;373;p25"/>
          <p:cNvSpPr txBox="1"/>
          <p:nvPr/>
        </p:nvSpPr>
        <p:spPr>
          <a:xfrm>
            <a:off x="5967977" y="3590694"/>
            <a:ext cx="2506950" cy="906966"/>
          </a:xfrm>
          <a:prstGeom prst="rect">
            <a:avLst/>
          </a:prstGeom>
          <a:noFill/>
          <a:ln>
            <a:noFill/>
          </a:ln>
        </p:spPr>
        <p:txBody>
          <a:bodyPr spcFirstLastPara="1" wrap="square" lIns="91425" tIns="91425" rIns="91425" bIns="91425" anchor="ctr" anchorCtr="0">
            <a:noAutofit/>
          </a:bodyPr>
          <a:lstStyle/>
          <a:p>
            <a:r>
              <a:rPr lang="en-US" dirty="0">
                <a:latin typeface="Times New Roman" panose="02020603050405020304" pitchFamily="18" charset="0"/>
                <a:ea typeface="Fira Sans"/>
                <a:cs typeface="Times New Roman" panose="02020603050405020304" pitchFamily="18" charset="0"/>
                <a:sym typeface="Fira Sans"/>
              </a:rPr>
              <a:t>It is ended by the numbers that indicating the distance between channel and middle of the brain</a:t>
            </a:r>
          </a:p>
          <a:p>
            <a:pPr marL="0" lvl="0" indent="0" algn="r" rtl="0">
              <a:spcBef>
                <a:spcPts val="0"/>
              </a:spcBef>
              <a:spcAft>
                <a:spcPts val="0"/>
              </a:spcAft>
              <a:buNone/>
            </a:pPr>
            <a:endParaRPr sz="1200" dirty="0">
              <a:latin typeface="Fira Sans"/>
              <a:ea typeface="Fira Sans"/>
              <a:cs typeface="Fira Sans"/>
              <a:sym typeface="Fira Sans"/>
            </a:endParaRPr>
          </a:p>
        </p:txBody>
      </p:sp>
      <p:cxnSp>
        <p:nvCxnSpPr>
          <p:cNvPr id="374" name="Google Shape;374;p25"/>
          <p:cNvCxnSpPr/>
          <p:nvPr/>
        </p:nvCxnSpPr>
        <p:spPr>
          <a:xfrm>
            <a:off x="359920" y="3719265"/>
            <a:ext cx="3018600" cy="0"/>
          </a:xfrm>
          <a:prstGeom prst="straightConnector1">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77" name="Google Shape;377;p25"/>
          <p:cNvCxnSpPr>
            <a:cxnSpLocks/>
          </p:cNvCxnSpPr>
          <p:nvPr/>
        </p:nvCxnSpPr>
        <p:spPr>
          <a:xfrm>
            <a:off x="5931889" y="1875640"/>
            <a:ext cx="2974218" cy="0"/>
          </a:xfrm>
          <a:prstGeom prst="straightConnector1">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78" name="Google Shape;378;p25"/>
          <p:cNvCxnSpPr/>
          <p:nvPr/>
        </p:nvCxnSpPr>
        <p:spPr>
          <a:xfrm>
            <a:off x="5960543" y="3449702"/>
            <a:ext cx="2996023" cy="2698"/>
          </a:xfrm>
          <a:prstGeom prst="straightConnector1">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74" name="Picture 73">
            <a:extLst>
              <a:ext uri="{FF2B5EF4-FFF2-40B4-BE49-F238E27FC236}">
                <a16:creationId xmlns:a16="http://schemas.microsoft.com/office/drawing/2014/main" id="{03B3FB6F-4B4E-3507-830A-B928D3E9316D}"/>
              </a:ext>
            </a:extLst>
          </p:cNvPr>
          <p:cNvPicPr>
            <a:picLocks noChangeAspect="1"/>
          </p:cNvPicPr>
          <p:nvPr/>
        </p:nvPicPr>
        <p:blipFill rotWithShape="1">
          <a:blip r:embed="rId3">
            <a:extLst>
              <a:ext uri="{28A0092B-C50C-407E-A947-70E740481C1C}">
                <a14:useLocalDpi xmlns:a14="http://schemas.microsoft.com/office/drawing/2010/main" val="0"/>
              </a:ext>
            </a:extLst>
          </a:blip>
          <a:srcRect l="35623" t="5664" r="6418" b="8163"/>
          <a:stretch/>
        </p:blipFill>
        <p:spPr bwMode="auto">
          <a:xfrm>
            <a:off x="2325217" y="1294888"/>
            <a:ext cx="3618711" cy="3268632"/>
          </a:xfrm>
          <a:prstGeom prst="rect">
            <a:avLst/>
          </a:prstGeom>
          <a:noFill/>
          <a:ln>
            <a:noFill/>
          </a:ln>
          <a:extLst>
            <a:ext uri="{53640926-AAD7-44D8-BBD7-CCE9431645EC}">
              <a14:shadowObscured xmlns:a14="http://schemas.microsoft.com/office/drawing/2010/main"/>
            </a:ext>
          </a:extLst>
        </p:spPr>
      </p:pic>
      <p:sp>
        <p:nvSpPr>
          <p:cNvPr id="2" name="Rectangle 1"/>
          <p:cNvSpPr/>
          <p:nvPr/>
        </p:nvSpPr>
        <p:spPr>
          <a:xfrm>
            <a:off x="6068483" y="3091358"/>
            <a:ext cx="2669320" cy="400110"/>
          </a:xfrm>
          <a:prstGeom prst="rect">
            <a:avLst/>
          </a:prstGeom>
        </p:spPr>
        <p:txBody>
          <a:bodyPr wrap="none">
            <a:spAutoFit/>
          </a:bodyPr>
          <a:lstStyle/>
          <a:p>
            <a:pPr lvl="0"/>
            <a:r>
              <a:rPr lang="en-US" sz="2000" dirty="0">
                <a:latin typeface="Times New Roman" panose="02020603050405020304" pitchFamily="18" charset="0"/>
                <a:ea typeface="Fira Sans"/>
                <a:cs typeface="Times New Roman" panose="02020603050405020304" pitchFamily="18" charset="0"/>
                <a:sym typeface="Fira Sans"/>
              </a:rPr>
              <a:t>Each Channel name end</a:t>
            </a:r>
            <a:endParaRPr lang="en-US" sz="2000" dirty="0">
              <a:solidFill>
                <a:schemeClr val="lt2"/>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Tree>
    <p:extLst>
      <p:ext uri="{BB962C8B-B14F-4D97-AF65-F5344CB8AC3E}">
        <p14:creationId xmlns:p14="http://schemas.microsoft.com/office/powerpoint/2010/main" val="22141552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9">
            <a:extLst>
              <a:ext uri="{FF2B5EF4-FFF2-40B4-BE49-F238E27FC236}">
                <a16:creationId xmlns:a16="http://schemas.microsoft.com/office/drawing/2014/main" id="{ED011C56-8B6B-7CF7-DCDD-79EBAE444F98}"/>
              </a:ext>
            </a:extLst>
          </p:cNvPr>
          <p:cNvSpPr txBox="1">
            <a:spLocks/>
          </p:cNvSpPr>
          <p:nvPr/>
        </p:nvSpPr>
        <p:spPr>
          <a:xfrm>
            <a:off x="153932" y="0"/>
            <a:ext cx="6806954" cy="321243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100"/>
              <a:buFont typeface="Fira Sans"/>
              <a:buNone/>
              <a:defRPr sz="21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2100"/>
              <a:buFont typeface="Fira Sans"/>
              <a:buNone/>
              <a:defRPr sz="21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2100"/>
              <a:buFont typeface="Fira Sans"/>
              <a:buNone/>
              <a:defRPr sz="21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2100"/>
              <a:buFont typeface="Fira Sans"/>
              <a:buNone/>
              <a:defRPr sz="21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2100"/>
              <a:buFont typeface="Fira Sans"/>
              <a:buNone/>
              <a:defRPr sz="21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2100"/>
              <a:buFont typeface="Fira Sans"/>
              <a:buNone/>
              <a:defRPr sz="21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2100"/>
              <a:buFont typeface="Fira Sans"/>
              <a:buNone/>
              <a:defRPr sz="21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2100"/>
              <a:buFont typeface="Fira Sans"/>
              <a:buNone/>
              <a:defRPr sz="21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2100"/>
              <a:buFont typeface="Fira Sans"/>
              <a:buNone/>
              <a:defRPr sz="2100" b="0" i="0" u="none" strike="noStrike" cap="none">
                <a:solidFill>
                  <a:schemeClr val="dk1"/>
                </a:solidFill>
                <a:latin typeface="Fira Sans"/>
                <a:ea typeface="Fira Sans"/>
                <a:cs typeface="Fira Sans"/>
                <a:sym typeface="Fira Sans"/>
              </a:defRPr>
            </a:lvl9pPr>
          </a:lstStyle>
          <a:p>
            <a:pPr algn="l"/>
            <a:r>
              <a:rPr lang="en-US" sz="3600" u="sng" dirty="0" smtClean="0">
                <a:latin typeface="+mn-lt"/>
                <a:ea typeface="Calibri" panose="020F0502020204030204" pitchFamily="34" charset="0"/>
                <a:cs typeface="+mj-cs"/>
              </a:rPr>
              <a:t>Introduction</a:t>
            </a:r>
            <a:endParaRPr lang="en-US" altLang="ar-EG" sz="1050" dirty="0" smtClean="0">
              <a:solidFill>
                <a:schemeClr val="tx1"/>
              </a:solidFill>
              <a:latin typeface="+mn-lt"/>
              <a:ea typeface="Times New Roman" panose="02020603050405020304" pitchFamily="18" charset="0"/>
              <a:cs typeface="+mj-cs"/>
            </a:endParaRPr>
          </a:p>
          <a:p>
            <a:pPr marL="214313" indent="-214313" algn="l">
              <a:lnSpc>
                <a:spcPct val="107000"/>
              </a:lnSpc>
              <a:spcAft>
                <a:spcPts val="600"/>
              </a:spcAft>
              <a:buFont typeface="Wingdings" panose="05000000000000000000" pitchFamily="2" charset="2"/>
              <a:buChar char="Ø"/>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altLang="ar-EG" sz="1050" dirty="0" smtClean="0">
                <a:solidFill>
                  <a:schemeClr val="tx1"/>
                </a:solidFill>
                <a:latin typeface="+mn-lt"/>
                <a:cs typeface="+mj-cs"/>
              </a:rPr>
              <a:t> </a:t>
            </a:r>
            <a:r>
              <a:rPr lang="en-US" altLang="ar-EG" sz="2400" dirty="0" smtClean="0">
                <a:solidFill>
                  <a:schemeClr val="tx1"/>
                </a:solidFill>
                <a:latin typeface="+mn-lt"/>
                <a:cs typeface="+mj-cs"/>
              </a:rPr>
              <a:t>Using microcontroller Esp32</a:t>
            </a:r>
          </a:p>
          <a:p>
            <a:pPr algn="l">
              <a:lnSpc>
                <a:spcPct val="107000"/>
              </a:lnSpc>
              <a:spcAft>
                <a:spcPts val="600"/>
              </a:spcAft>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endParaRPr lang="en-US" altLang="ar-EG" sz="1275" dirty="0" smtClean="0">
              <a:latin typeface="Arial" panose="020B0604020202020204" pitchFamily="34" charset="0"/>
              <a:cs typeface="+mj-cs"/>
            </a:endParaRPr>
          </a:p>
          <a:p>
            <a:pPr algn="l">
              <a:lnSpc>
                <a:spcPct val="107000"/>
              </a:lnSpc>
              <a:spcAft>
                <a:spcPts val="600"/>
              </a:spcAft>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endParaRPr lang="en-US" altLang="ar-EG" sz="1275" dirty="0" smtClean="0">
              <a:solidFill>
                <a:schemeClr val="tx1"/>
              </a:solidFill>
              <a:latin typeface="Arial" panose="020B0604020202020204" pitchFamily="34" charset="0"/>
              <a:cs typeface="+mj-cs"/>
            </a:endParaRPr>
          </a:p>
          <a:p>
            <a:pPr algn="l">
              <a:lnSpc>
                <a:spcPct val="107000"/>
              </a:lnSpc>
              <a:spcAft>
                <a:spcPts val="600"/>
              </a:spcAft>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endParaRPr lang="en-US" sz="900" dirty="0" smtClean="0">
              <a:latin typeface="Calibri" panose="020F0502020204030204" pitchFamily="34" charset="0"/>
              <a:ea typeface="Calibri" panose="020F0502020204030204" pitchFamily="34" charset="0"/>
              <a:cs typeface="+mj-cs"/>
            </a:endParaRPr>
          </a:p>
          <a:p>
            <a:pPr algn="l"/>
            <a:endParaRPr lang="ar-EG" dirty="0"/>
          </a:p>
        </p:txBody>
      </p:sp>
      <p:pic>
        <p:nvPicPr>
          <p:cNvPr id="9" name="Picture 8"/>
          <p:cNvPicPr>
            <a:picLocks noChangeAspect="1"/>
          </p:cNvPicPr>
          <p:nvPr/>
        </p:nvPicPr>
        <p:blipFill>
          <a:blip r:embed="rId2"/>
          <a:stretch>
            <a:fillRect/>
          </a:stretch>
        </p:blipFill>
        <p:spPr>
          <a:xfrm>
            <a:off x="1996914" y="1178205"/>
            <a:ext cx="4963972" cy="3845324"/>
          </a:xfrm>
          <a:prstGeom prst="rect">
            <a:avLst/>
          </a:prstGeom>
        </p:spPr>
      </p:pic>
    </p:spTree>
    <p:extLst>
      <p:ext uri="{BB962C8B-B14F-4D97-AF65-F5344CB8AC3E}">
        <p14:creationId xmlns:p14="http://schemas.microsoft.com/office/powerpoint/2010/main" val="39297917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1233B-D681-4D27-FB0C-72B734BF17D1}"/>
              </a:ext>
            </a:extLst>
          </p:cNvPr>
          <p:cNvSpPr>
            <a:spLocks noGrp="1"/>
          </p:cNvSpPr>
          <p:nvPr>
            <p:ph type="title"/>
          </p:nvPr>
        </p:nvSpPr>
        <p:spPr/>
        <p:txBody>
          <a:bodyPr>
            <a:noAutofit/>
          </a:bodyPr>
          <a:lstStyle/>
          <a:p>
            <a:r>
              <a:rPr lang="en-US" sz="3200" dirty="0">
                <a:latin typeface="+mn-lt"/>
              </a:rPr>
              <a:t>What is the difference Esp32&amp;Esp8266?</a:t>
            </a:r>
            <a:endParaRPr lang="ar-EG" sz="3200" dirty="0">
              <a:latin typeface="+mn-lt"/>
            </a:endParaRPr>
          </a:p>
        </p:txBody>
      </p:sp>
      <p:graphicFrame>
        <p:nvGraphicFramePr>
          <p:cNvPr id="9" name="Table 9">
            <a:extLst>
              <a:ext uri="{FF2B5EF4-FFF2-40B4-BE49-F238E27FC236}">
                <a16:creationId xmlns:a16="http://schemas.microsoft.com/office/drawing/2014/main" id="{CA3DAB3D-1EDB-1A9A-BE5C-6A3472A2897D}"/>
              </a:ext>
            </a:extLst>
          </p:cNvPr>
          <p:cNvGraphicFramePr>
            <a:graphicFrameLocks noGrp="1"/>
          </p:cNvGraphicFramePr>
          <p:nvPr>
            <p:extLst/>
          </p:nvPr>
        </p:nvGraphicFramePr>
        <p:xfrm>
          <a:off x="3305175" y="1184045"/>
          <a:ext cx="5782650" cy="3921354"/>
        </p:xfrm>
        <a:graphic>
          <a:graphicData uri="http://schemas.openxmlformats.org/drawingml/2006/table">
            <a:tbl>
              <a:tblPr rtl="1" firstRow="1" bandRow="1">
                <a:tableStyleId>{5C22544A-7EE6-4342-B048-85BDC9FD1C3A}</a:tableStyleId>
              </a:tblPr>
              <a:tblGrid>
                <a:gridCol w="1927550">
                  <a:extLst>
                    <a:ext uri="{9D8B030D-6E8A-4147-A177-3AD203B41FA5}">
                      <a16:colId xmlns:a16="http://schemas.microsoft.com/office/drawing/2014/main" val="4048829736"/>
                    </a:ext>
                  </a:extLst>
                </a:gridCol>
                <a:gridCol w="1927550">
                  <a:extLst>
                    <a:ext uri="{9D8B030D-6E8A-4147-A177-3AD203B41FA5}">
                      <a16:colId xmlns:a16="http://schemas.microsoft.com/office/drawing/2014/main" val="3259389697"/>
                    </a:ext>
                  </a:extLst>
                </a:gridCol>
                <a:gridCol w="1927550">
                  <a:extLst>
                    <a:ext uri="{9D8B030D-6E8A-4147-A177-3AD203B41FA5}">
                      <a16:colId xmlns:a16="http://schemas.microsoft.com/office/drawing/2014/main" val="36728141"/>
                    </a:ext>
                  </a:extLst>
                </a:gridCol>
              </a:tblGrid>
              <a:tr h="306974">
                <a:tc>
                  <a:txBody>
                    <a:bodyPr/>
                    <a:lstStyle/>
                    <a:p>
                      <a:pPr algn="l" rtl="0"/>
                      <a:r>
                        <a:rPr lang="en-US" sz="1100" dirty="0" smtClean="0">
                          <a:latin typeface="+mn-lt"/>
                        </a:rPr>
                        <a:t>Esp32</a:t>
                      </a:r>
                      <a:endParaRPr lang="ar-EG" sz="1100" dirty="0">
                        <a:latin typeface="+mn-lt"/>
                      </a:endParaRPr>
                    </a:p>
                  </a:txBody>
                  <a:tcPr marL="68580" marR="68580" marT="34290" marB="34290"/>
                </a:tc>
                <a:tc>
                  <a:txBody>
                    <a:bodyPr/>
                    <a:lstStyle/>
                    <a:p>
                      <a:pPr algn="l" rtl="0"/>
                      <a:r>
                        <a:rPr lang="en-US" sz="1100" dirty="0">
                          <a:latin typeface="+mn-lt"/>
                        </a:rPr>
                        <a:t>ESp8266</a:t>
                      </a:r>
                      <a:endParaRPr lang="ar-EG" sz="1100" dirty="0">
                        <a:latin typeface="+mn-lt"/>
                      </a:endParaRPr>
                    </a:p>
                  </a:txBody>
                  <a:tcPr marL="68580" marR="68580" marT="34290" marB="34290"/>
                </a:tc>
                <a:tc>
                  <a:txBody>
                    <a:bodyPr/>
                    <a:lstStyle/>
                    <a:p>
                      <a:pPr algn="l" rtl="0"/>
                      <a:r>
                        <a:rPr lang="en-US" sz="1100" dirty="0">
                          <a:latin typeface="+mn-lt"/>
                        </a:rPr>
                        <a:t>Features</a:t>
                      </a:r>
                      <a:endParaRPr lang="ar-EG" sz="1100" dirty="0">
                        <a:latin typeface="+mn-lt"/>
                      </a:endParaRPr>
                    </a:p>
                  </a:txBody>
                  <a:tcPr marL="68580" marR="68580" marT="34290" marB="34290"/>
                </a:tc>
                <a:extLst>
                  <a:ext uri="{0D108BD9-81ED-4DB2-BD59-A6C34878D82A}">
                    <a16:rowId xmlns:a16="http://schemas.microsoft.com/office/drawing/2014/main" val="2367664515"/>
                  </a:ext>
                </a:extLst>
              </a:tr>
              <a:tr h="361438">
                <a:tc>
                  <a:txBody>
                    <a:bodyPr/>
                    <a:lstStyle/>
                    <a:p>
                      <a:pPr algn="l" rtl="0"/>
                      <a:r>
                        <a:rPr lang="en-US" sz="1100" dirty="0">
                          <a:latin typeface="+mn-lt"/>
                        </a:rPr>
                        <a:t>2016</a:t>
                      </a:r>
                      <a:endParaRPr lang="ar-EG" sz="1100" dirty="0">
                        <a:latin typeface="+mn-lt"/>
                      </a:endParaRPr>
                    </a:p>
                  </a:txBody>
                  <a:tcPr marL="68580" marR="68580" marT="34290" marB="34290"/>
                </a:tc>
                <a:tc>
                  <a:txBody>
                    <a:bodyPr/>
                    <a:lstStyle/>
                    <a:p>
                      <a:pPr algn="l" rtl="0"/>
                      <a:r>
                        <a:rPr lang="en-US" sz="1100" dirty="0">
                          <a:latin typeface="+mn-lt"/>
                        </a:rPr>
                        <a:t>2014</a:t>
                      </a:r>
                      <a:endParaRPr lang="ar-EG" sz="1100" dirty="0">
                        <a:latin typeface="+mn-lt"/>
                      </a:endParaRPr>
                    </a:p>
                  </a:txBody>
                  <a:tcPr marL="68580" marR="68580" marT="34290" marB="34290"/>
                </a:tc>
                <a:tc>
                  <a:txBody>
                    <a:bodyPr/>
                    <a:lstStyle/>
                    <a:p>
                      <a:pPr algn="l" rtl="0"/>
                      <a:r>
                        <a:rPr lang="en-US" sz="1100" dirty="0">
                          <a:latin typeface="+mn-lt"/>
                        </a:rPr>
                        <a:t>Release year</a:t>
                      </a:r>
                      <a:endParaRPr lang="ar-EG" sz="1100" dirty="0">
                        <a:latin typeface="+mn-lt"/>
                      </a:endParaRPr>
                    </a:p>
                  </a:txBody>
                  <a:tcPr marL="68580" marR="68580" marT="34290" marB="34290"/>
                </a:tc>
                <a:extLst>
                  <a:ext uri="{0D108BD9-81ED-4DB2-BD59-A6C34878D82A}">
                    <a16:rowId xmlns:a16="http://schemas.microsoft.com/office/drawing/2014/main" val="3935601097"/>
                  </a:ext>
                </a:extLst>
              </a:tr>
              <a:tr h="361438">
                <a:tc>
                  <a:txBody>
                    <a:bodyPr/>
                    <a:lstStyle/>
                    <a:p>
                      <a:pPr algn="l" rtl="0"/>
                      <a:r>
                        <a:rPr lang="en-US" sz="1100" dirty="0">
                          <a:latin typeface="+mn-lt"/>
                        </a:rPr>
                        <a:t>Xtensa dual-core 32bit</a:t>
                      </a:r>
                      <a:endParaRPr lang="ar-EG" sz="1100" dirty="0">
                        <a:latin typeface="+mn-lt"/>
                      </a:endParaRPr>
                    </a:p>
                  </a:txBody>
                  <a:tcPr marL="68580" marR="68580" marT="34290" marB="34290"/>
                </a:tc>
                <a:tc>
                  <a:txBody>
                    <a:bodyPr/>
                    <a:lstStyle/>
                    <a:p>
                      <a:pPr algn="l" rtl="0"/>
                      <a:r>
                        <a:rPr lang="en-US" sz="1100" dirty="0">
                          <a:latin typeface="+mn-lt"/>
                        </a:rPr>
                        <a:t>Xtensa single-core 32 bit</a:t>
                      </a:r>
                      <a:endParaRPr lang="ar-EG" sz="1100" dirty="0">
                        <a:latin typeface="+mn-lt"/>
                      </a:endParaRPr>
                    </a:p>
                  </a:txBody>
                  <a:tcPr marL="68580" marR="68580" marT="34290" marB="34290"/>
                </a:tc>
                <a:tc>
                  <a:txBody>
                    <a:bodyPr/>
                    <a:lstStyle/>
                    <a:p>
                      <a:pPr algn="l" rtl="0"/>
                      <a:r>
                        <a:rPr lang="en-US" sz="1100" dirty="0">
                          <a:latin typeface="+mn-lt"/>
                        </a:rPr>
                        <a:t>Microcontroller</a:t>
                      </a:r>
                      <a:endParaRPr lang="ar-EG" sz="1100" dirty="0">
                        <a:latin typeface="+mn-lt"/>
                      </a:endParaRPr>
                    </a:p>
                  </a:txBody>
                  <a:tcPr marL="68580" marR="68580" marT="34290" marB="34290"/>
                </a:tc>
                <a:extLst>
                  <a:ext uri="{0D108BD9-81ED-4DB2-BD59-A6C34878D82A}">
                    <a16:rowId xmlns:a16="http://schemas.microsoft.com/office/drawing/2014/main" val="701159365"/>
                  </a:ext>
                </a:extLst>
              </a:tr>
              <a:tr h="361438">
                <a:tc>
                  <a:txBody>
                    <a:bodyPr/>
                    <a:lstStyle/>
                    <a:p>
                      <a:pPr algn="l" rtl="0"/>
                      <a:r>
                        <a:rPr lang="en-US" sz="1100" dirty="0">
                          <a:latin typeface="+mn-lt"/>
                        </a:rPr>
                        <a:t>Up to 240MHZ</a:t>
                      </a:r>
                      <a:endParaRPr lang="ar-EG" sz="1100" dirty="0">
                        <a:latin typeface="+mn-lt"/>
                      </a:endParaRPr>
                    </a:p>
                  </a:txBody>
                  <a:tcPr marL="68580" marR="68580" marT="34290" marB="34290"/>
                </a:tc>
                <a:tc>
                  <a:txBody>
                    <a:bodyPr/>
                    <a:lstStyle/>
                    <a:p>
                      <a:pPr algn="l" rtl="0"/>
                      <a:r>
                        <a:rPr lang="en-US" sz="1100" dirty="0">
                          <a:latin typeface="+mn-lt"/>
                        </a:rPr>
                        <a:t>80 MHZ</a:t>
                      </a:r>
                      <a:endParaRPr lang="ar-EG" sz="1100" dirty="0">
                        <a:latin typeface="+mn-lt"/>
                      </a:endParaRPr>
                    </a:p>
                  </a:txBody>
                  <a:tcPr marL="68580" marR="68580" marT="34290" marB="34290"/>
                </a:tc>
                <a:tc>
                  <a:txBody>
                    <a:bodyPr/>
                    <a:lstStyle/>
                    <a:p>
                      <a:pPr algn="l" rtl="0"/>
                      <a:r>
                        <a:rPr lang="en-US" sz="1100" dirty="0">
                          <a:latin typeface="+mn-lt"/>
                        </a:rPr>
                        <a:t>Clock frequency</a:t>
                      </a:r>
                      <a:endParaRPr lang="ar-EG" sz="1100" dirty="0">
                        <a:latin typeface="+mn-lt"/>
                      </a:endParaRPr>
                    </a:p>
                  </a:txBody>
                  <a:tcPr marL="68580" marR="68580" marT="34290" marB="34290"/>
                </a:tc>
                <a:extLst>
                  <a:ext uri="{0D108BD9-81ED-4DB2-BD59-A6C34878D82A}">
                    <a16:rowId xmlns:a16="http://schemas.microsoft.com/office/drawing/2014/main" val="1133474020"/>
                  </a:ext>
                </a:extLst>
              </a:tr>
              <a:tr h="361438">
                <a:tc>
                  <a:txBody>
                    <a:bodyPr/>
                    <a:lstStyle/>
                    <a:p>
                      <a:pPr algn="l" rtl="0"/>
                      <a:r>
                        <a:rPr lang="en-US" sz="1100" b="1" dirty="0">
                          <a:solidFill>
                            <a:srgbClr val="FF0000"/>
                          </a:solidFill>
                          <a:latin typeface="+mn-lt"/>
                        </a:rPr>
                        <a:t>ULP</a:t>
                      </a:r>
                      <a:endParaRPr lang="ar-EG" sz="1100" b="1" dirty="0">
                        <a:solidFill>
                          <a:srgbClr val="FF0000"/>
                        </a:solidFill>
                        <a:latin typeface="+mn-lt"/>
                      </a:endParaRPr>
                    </a:p>
                  </a:txBody>
                  <a:tcPr marL="68580" marR="68580" marT="34290" marB="34290"/>
                </a:tc>
                <a:tc>
                  <a:txBody>
                    <a:bodyPr/>
                    <a:lstStyle/>
                    <a:p>
                      <a:pPr algn="l" rtl="0"/>
                      <a:r>
                        <a:rPr lang="ar-EG" sz="1100" dirty="0" smtClean="0">
                          <a:latin typeface="+mn-lt"/>
                        </a:rPr>
                        <a:t>×</a:t>
                      </a:r>
                      <a:endParaRPr lang="ar-EG" sz="1100" dirty="0">
                        <a:latin typeface="+mn-lt"/>
                      </a:endParaRPr>
                    </a:p>
                  </a:txBody>
                  <a:tcPr marL="68580" marR="68580" marT="34290" marB="34290"/>
                </a:tc>
                <a:tc>
                  <a:txBody>
                    <a:bodyPr/>
                    <a:lstStyle/>
                    <a:p>
                      <a:pPr algn="l" rtl="0"/>
                      <a:r>
                        <a:rPr lang="en-US" sz="1100" dirty="0">
                          <a:latin typeface="+mn-lt"/>
                        </a:rPr>
                        <a:t>Co-processor </a:t>
                      </a:r>
                      <a:endParaRPr lang="ar-EG" sz="1100" dirty="0">
                        <a:latin typeface="+mn-lt"/>
                      </a:endParaRPr>
                    </a:p>
                  </a:txBody>
                  <a:tcPr marL="68580" marR="68580" marT="34290" marB="34290"/>
                </a:tc>
                <a:extLst>
                  <a:ext uri="{0D108BD9-81ED-4DB2-BD59-A6C34878D82A}">
                    <a16:rowId xmlns:a16="http://schemas.microsoft.com/office/drawing/2014/main" val="41956701"/>
                  </a:ext>
                </a:extLst>
              </a:tr>
              <a:tr h="361438">
                <a:tc>
                  <a:txBody>
                    <a:bodyPr/>
                    <a:lstStyle/>
                    <a:p>
                      <a:pPr algn="l" rtl="0"/>
                      <a:r>
                        <a:rPr lang="en-GB" sz="1400" b="1" i="0" u="none" strike="noStrike" cap="none" dirty="0" smtClean="0">
                          <a:solidFill>
                            <a:srgbClr val="FF0000"/>
                          </a:solidFill>
                          <a:effectLst/>
                          <a:latin typeface="+mn-lt"/>
                          <a:ea typeface="+mn-ea"/>
                          <a:cs typeface="+mn-cs"/>
                          <a:sym typeface="Arial"/>
                        </a:rPr>
                        <a:t>✓</a:t>
                      </a:r>
                      <a:endParaRPr lang="ar-EG" sz="1100" b="1" dirty="0">
                        <a:solidFill>
                          <a:srgbClr val="FF0000"/>
                        </a:solidFill>
                        <a:latin typeface="+mn-lt"/>
                      </a:endParaRPr>
                    </a:p>
                  </a:txBody>
                  <a:tcPr marL="68580" marR="68580" marT="34290" marB="34290"/>
                </a:tc>
                <a:tc>
                  <a:txBody>
                    <a:bodyPr/>
                    <a:lstStyle/>
                    <a:p>
                      <a:pPr algn="l" rtl="0"/>
                      <a:r>
                        <a:rPr lang="en-GB" sz="1400" b="0" i="0" u="none" strike="noStrike" cap="none" dirty="0" smtClean="0">
                          <a:solidFill>
                            <a:schemeClr val="dk1"/>
                          </a:solidFill>
                          <a:effectLst/>
                          <a:latin typeface="+mn-lt"/>
                          <a:ea typeface="+mn-ea"/>
                          <a:cs typeface="+mn-cs"/>
                          <a:sym typeface="Arial"/>
                        </a:rPr>
                        <a:t>✓</a:t>
                      </a:r>
                      <a:endParaRPr lang="ar-EG" sz="1100" b="0" dirty="0">
                        <a:latin typeface="+mn-lt"/>
                      </a:endParaRPr>
                    </a:p>
                  </a:txBody>
                  <a:tcPr marL="68580" marR="68580" marT="34290" marB="34290"/>
                </a:tc>
                <a:tc>
                  <a:txBody>
                    <a:bodyPr/>
                    <a:lstStyle/>
                    <a:p>
                      <a:pPr algn="l" rtl="0"/>
                      <a:r>
                        <a:rPr lang="en-US" sz="1100" dirty="0">
                          <a:latin typeface="+mn-lt"/>
                        </a:rPr>
                        <a:t>Wi-Fi</a:t>
                      </a:r>
                      <a:endParaRPr lang="ar-EG" sz="1100" dirty="0">
                        <a:latin typeface="+mn-lt"/>
                      </a:endParaRPr>
                    </a:p>
                  </a:txBody>
                  <a:tcPr marL="68580" marR="68580" marT="34290" marB="34290"/>
                </a:tc>
                <a:extLst>
                  <a:ext uri="{0D108BD9-81ED-4DB2-BD59-A6C34878D82A}">
                    <a16:rowId xmlns:a16="http://schemas.microsoft.com/office/drawing/2014/main" val="2979274438"/>
                  </a:ext>
                </a:extLst>
              </a:tr>
              <a:tr h="361438">
                <a:tc>
                  <a:txBody>
                    <a:bodyPr/>
                    <a:lstStyle/>
                    <a:p>
                      <a:pPr algn="l" rtl="0"/>
                      <a:r>
                        <a:rPr lang="en-US" sz="1100" b="1" dirty="0">
                          <a:solidFill>
                            <a:srgbClr val="FF0000"/>
                          </a:solidFill>
                          <a:latin typeface="+mn-lt"/>
                        </a:rPr>
                        <a:t>520KB</a:t>
                      </a:r>
                      <a:endParaRPr lang="ar-EG" sz="1100" b="1" dirty="0">
                        <a:solidFill>
                          <a:srgbClr val="FF0000"/>
                        </a:solidFill>
                        <a:latin typeface="+mn-lt"/>
                      </a:endParaRPr>
                    </a:p>
                  </a:txBody>
                  <a:tcPr marL="68580" marR="68580" marT="34290" marB="34290"/>
                </a:tc>
                <a:tc>
                  <a:txBody>
                    <a:bodyPr/>
                    <a:lstStyle/>
                    <a:p>
                      <a:pPr algn="l" rtl="0"/>
                      <a:r>
                        <a:rPr lang="en-US" sz="1100" dirty="0">
                          <a:latin typeface="+mn-lt"/>
                        </a:rPr>
                        <a:t>160KB </a:t>
                      </a:r>
                      <a:endParaRPr lang="ar-EG" sz="1100" dirty="0">
                        <a:latin typeface="+mn-lt"/>
                      </a:endParaRPr>
                    </a:p>
                  </a:txBody>
                  <a:tcPr marL="68580" marR="68580" marT="34290" marB="34290"/>
                </a:tc>
                <a:tc>
                  <a:txBody>
                    <a:bodyPr/>
                    <a:lstStyle/>
                    <a:p>
                      <a:pPr algn="l" rtl="0"/>
                      <a:r>
                        <a:rPr lang="en-US" sz="1100" dirty="0">
                          <a:latin typeface="+mn-lt"/>
                        </a:rPr>
                        <a:t>SRAM</a:t>
                      </a:r>
                      <a:endParaRPr lang="ar-EG" sz="1100" dirty="0">
                        <a:latin typeface="+mn-lt"/>
                      </a:endParaRPr>
                    </a:p>
                  </a:txBody>
                  <a:tcPr marL="68580" marR="68580" marT="34290" marB="34290"/>
                </a:tc>
                <a:extLst>
                  <a:ext uri="{0D108BD9-81ED-4DB2-BD59-A6C34878D82A}">
                    <a16:rowId xmlns:a16="http://schemas.microsoft.com/office/drawing/2014/main" val="2254318171"/>
                  </a:ext>
                </a:extLst>
              </a:tr>
              <a:tr h="361438">
                <a:tc>
                  <a:txBody>
                    <a:bodyPr/>
                    <a:lstStyle/>
                    <a:p>
                      <a:pPr marL="0" indent="0" algn="l" rtl="0">
                        <a:buFont typeface="Wingdings" panose="05000000000000000000" pitchFamily="2" charset="2"/>
                        <a:buNone/>
                      </a:pPr>
                      <a:r>
                        <a:rPr lang="en-GB" sz="1400" b="1" i="0" u="none" strike="noStrike" cap="none" dirty="0" smtClean="0">
                          <a:solidFill>
                            <a:srgbClr val="FF0000"/>
                          </a:solidFill>
                          <a:effectLst/>
                          <a:latin typeface="+mn-lt"/>
                          <a:ea typeface="+mn-ea"/>
                          <a:cs typeface="+mn-cs"/>
                          <a:sym typeface="Arial"/>
                        </a:rPr>
                        <a:t>✓</a:t>
                      </a:r>
                      <a:endParaRPr lang="ar-EG" sz="1100" b="1" dirty="0">
                        <a:solidFill>
                          <a:srgbClr val="FF0000"/>
                        </a:solidFill>
                        <a:latin typeface="+mn-lt"/>
                      </a:endParaRPr>
                    </a:p>
                  </a:txBody>
                  <a:tcPr marL="68580" marR="68580" marT="34290" marB="34290"/>
                </a:tc>
                <a:tc>
                  <a:txBody>
                    <a:bodyPr/>
                    <a:lstStyle/>
                    <a:p>
                      <a:pPr algn="l" rtl="0"/>
                      <a:r>
                        <a:rPr lang="ar-EG" sz="1100" dirty="0">
                          <a:latin typeface="+mn-lt"/>
                        </a:rPr>
                        <a:t>×</a:t>
                      </a:r>
                    </a:p>
                  </a:txBody>
                  <a:tcPr marL="68580" marR="68580" marT="34290" marB="34290"/>
                </a:tc>
                <a:tc>
                  <a:txBody>
                    <a:bodyPr/>
                    <a:lstStyle/>
                    <a:p>
                      <a:pPr algn="l" rtl="0"/>
                      <a:r>
                        <a:rPr lang="en-US" sz="1100" dirty="0" smtClean="0">
                          <a:latin typeface="+mn-lt"/>
                        </a:rPr>
                        <a:t>Bluetooth</a:t>
                      </a:r>
                      <a:endParaRPr lang="ar-EG" sz="1100" dirty="0">
                        <a:latin typeface="+mn-lt"/>
                      </a:endParaRPr>
                    </a:p>
                  </a:txBody>
                  <a:tcPr marL="68580" marR="68580" marT="34290" marB="34290"/>
                </a:tc>
                <a:extLst>
                  <a:ext uri="{0D108BD9-81ED-4DB2-BD59-A6C34878D82A}">
                    <a16:rowId xmlns:a16="http://schemas.microsoft.com/office/drawing/2014/main" val="2423098645"/>
                  </a:ext>
                </a:extLst>
              </a:tr>
              <a:tr h="361438">
                <a:tc>
                  <a:txBody>
                    <a:bodyPr/>
                    <a:lstStyle/>
                    <a:p>
                      <a:pPr algn="l" rtl="0"/>
                      <a:r>
                        <a:rPr lang="en-US" sz="1100" b="1" dirty="0">
                          <a:solidFill>
                            <a:srgbClr val="FF0000"/>
                          </a:solidFill>
                          <a:latin typeface="+mn-lt"/>
                        </a:rPr>
                        <a:t>25</a:t>
                      </a:r>
                      <a:endParaRPr lang="ar-EG" sz="1100" b="1" dirty="0">
                        <a:solidFill>
                          <a:srgbClr val="FF0000"/>
                        </a:solidFill>
                        <a:latin typeface="+mn-lt"/>
                      </a:endParaRPr>
                    </a:p>
                  </a:txBody>
                  <a:tcPr marL="68580" marR="68580" marT="34290" marB="34290"/>
                </a:tc>
                <a:tc>
                  <a:txBody>
                    <a:bodyPr/>
                    <a:lstStyle/>
                    <a:p>
                      <a:pPr algn="l" rtl="0"/>
                      <a:r>
                        <a:rPr lang="en-US" sz="1100" dirty="0">
                          <a:latin typeface="+mn-lt"/>
                        </a:rPr>
                        <a:t>13</a:t>
                      </a:r>
                      <a:endParaRPr lang="ar-EG" sz="1100" dirty="0">
                        <a:latin typeface="+mn-lt"/>
                      </a:endParaRPr>
                    </a:p>
                  </a:txBody>
                  <a:tcPr marL="68580" marR="68580" marT="34290" marB="34290"/>
                </a:tc>
                <a:tc>
                  <a:txBody>
                    <a:bodyPr/>
                    <a:lstStyle/>
                    <a:p>
                      <a:pPr algn="l" rtl="0"/>
                      <a:r>
                        <a:rPr lang="en-US" sz="1100" dirty="0">
                          <a:latin typeface="+mn-lt"/>
                        </a:rPr>
                        <a:t>GPIO</a:t>
                      </a:r>
                      <a:endParaRPr lang="ar-EG" sz="1100" dirty="0">
                        <a:latin typeface="+mn-lt"/>
                      </a:endParaRPr>
                    </a:p>
                  </a:txBody>
                  <a:tcPr marL="68580" marR="68580" marT="34290" marB="34290"/>
                </a:tc>
                <a:extLst>
                  <a:ext uri="{0D108BD9-81ED-4DB2-BD59-A6C34878D82A}">
                    <a16:rowId xmlns:a16="http://schemas.microsoft.com/office/drawing/2014/main" val="2965195220"/>
                  </a:ext>
                </a:extLst>
              </a:tr>
              <a:tr h="361438">
                <a:tc>
                  <a:txBody>
                    <a:bodyPr/>
                    <a:lstStyle/>
                    <a:p>
                      <a:pPr algn="l" rtl="0"/>
                      <a:r>
                        <a:rPr lang="en-US" sz="1100" b="1" dirty="0">
                          <a:solidFill>
                            <a:srgbClr val="FF0000"/>
                          </a:solidFill>
                          <a:latin typeface="+mn-lt"/>
                        </a:rPr>
                        <a:t>15</a:t>
                      </a:r>
                      <a:endParaRPr lang="ar-EG" sz="1100" b="1" dirty="0">
                        <a:solidFill>
                          <a:srgbClr val="FF0000"/>
                        </a:solidFill>
                        <a:latin typeface="+mn-lt"/>
                      </a:endParaRPr>
                    </a:p>
                  </a:txBody>
                  <a:tcPr marL="68580" marR="68580" marT="34290" marB="34290"/>
                </a:tc>
                <a:tc>
                  <a:txBody>
                    <a:bodyPr/>
                    <a:lstStyle/>
                    <a:p>
                      <a:pPr algn="l" rtl="0"/>
                      <a:r>
                        <a:rPr lang="en-US" sz="1100" dirty="0">
                          <a:latin typeface="+mn-lt"/>
                        </a:rPr>
                        <a:t>1</a:t>
                      </a:r>
                      <a:endParaRPr lang="ar-EG" sz="1100" dirty="0">
                        <a:latin typeface="+mn-lt"/>
                      </a:endParaRPr>
                    </a:p>
                  </a:txBody>
                  <a:tcPr marL="68580" marR="68580" marT="34290" marB="34290"/>
                </a:tc>
                <a:tc>
                  <a:txBody>
                    <a:bodyPr/>
                    <a:lstStyle/>
                    <a:p>
                      <a:pPr algn="l" rtl="0"/>
                      <a:r>
                        <a:rPr lang="en-US" sz="1100" dirty="0">
                          <a:latin typeface="+mn-lt"/>
                        </a:rPr>
                        <a:t>ADC</a:t>
                      </a:r>
                      <a:endParaRPr lang="ar-EG" sz="1100" dirty="0">
                        <a:latin typeface="+mn-lt"/>
                      </a:endParaRPr>
                    </a:p>
                  </a:txBody>
                  <a:tcPr marL="68580" marR="68580" marT="34290" marB="34290"/>
                </a:tc>
                <a:extLst>
                  <a:ext uri="{0D108BD9-81ED-4DB2-BD59-A6C34878D82A}">
                    <a16:rowId xmlns:a16="http://schemas.microsoft.com/office/drawing/2014/main" val="1264555987"/>
                  </a:ext>
                </a:extLst>
              </a:tr>
              <a:tr h="361438">
                <a:tc>
                  <a:txBody>
                    <a:bodyPr/>
                    <a:lstStyle/>
                    <a:p>
                      <a:pPr algn="l" rtl="0"/>
                      <a:r>
                        <a:rPr lang="en-US" sz="1100" dirty="0">
                          <a:latin typeface="+mn-lt"/>
                        </a:rPr>
                        <a:t>2</a:t>
                      </a:r>
                      <a:endParaRPr lang="ar-EG" sz="1100" dirty="0">
                        <a:solidFill>
                          <a:schemeClr val="tx1"/>
                        </a:solidFill>
                        <a:latin typeface="+mn-lt"/>
                      </a:endParaRPr>
                    </a:p>
                  </a:txBody>
                  <a:tcPr marL="68580" marR="68580" marT="34290" marB="34290"/>
                </a:tc>
                <a:tc>
                  <a:txBody>
                    <a:bodyPr/>
                    <a:lstStyle/>
                    <a:p>
                      <a:pPr algn="l" rtl="0"/>
                      <a:r>
                        <a:rPr lang="ar-EG" sz="1100" dirty="0" smtClean="0">
                          <a:latin typeface="+mn-lt"/>
                        </a:rPr>
                        <a:t>×</a:t>
                      </a:r>
                      <a:endParaRPr lang="ar-EG" sz="1100" dirty="0">
                        <a:solidFill>
                          <a:schemeClr val="tx1"/>
                        </a:solidFill>
                        <a:latin typeface="+mn-lt"/>
                      </a:endParaRPr>
                    </a:p>
                  </a:txBody>
                  <a:tcPr marL="68580" marR="68580" marT="34290" marB="34290"/>
                </a:tc>
                <a:tc>
                  <a:txBody>
                    <a:bodyPr/>
                    <a:lstStyle/>
                    <a:p>
                      <a:pPr algn="l" rtl="0"/>
                      <a:r>
                        <a:rPr lang="en-US" sz="1100" dirty="0">
                          <a:latin typeface="+mn-lt"/>
                        </a:rPr>
                        <a:t>DAC</a:t>
                      </a:r>
                      <a:endParaRPr lang="ar-EG" sz="1100" dirty="0">
                        <a:solidFill>
                          <a:schemeClr val="tx1"/>
                        </a:solidFill>
                        <a:latin typeface="+mn-lt"/>
                      </a:endParaRPr>
                    </a:p>
                  </a:txBody>
                  <a:tcPr marL="68580" marR="68580" marT="34290" marB="34290"/>
                </a:tc>
                <a:extLst>
                  <a:ext uri="{0D108BD9-81ED-4DB2-BD59-A6C34878D82A}">
                    <a16:rowId xmlns:a16="http://schemas.microsoft.com/office/drawing/2014/main" val="2212524431"/>
                  </a:ext>
                </a:extLst>
              </a:tr>
            </a:tbl>
          </a:graphicData>
        </a:graphic>
      </p:graphicFrame>
      <p:pic>
        <p:nvPicPr>
          <p:cNvPr id="15" name="Picture 14">
            <a:extLst>
              <a:ext uri="{FF2B5EF4-FFF2-40B4-BE49-F238E27FC236}">
                <a16:creationId xmlns:a16="http://schemas.microsoft.com/office/drawing/2014/main" id="{CA8F10E7-D317-EF0F-AE8D-0DF1C07D0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60245"/>
            <a:ext cx="3305175" cy="3816224"/>
          </a:xfrm>
          <a:prstGeom prst="rect">
            <a:avLst/>
          </a:prstGeom>
        </p:spPr>
      </p:pic>
    </p:spTree>
    <p:extLst>
      <p:ext uri="{BB962C8B-B14F-4D97-AF65-F5344CB8AC3E}">
        <p14:creationId xmlns:p14="http://schemas.microsoft.com/office/powerpoint/2010/main" val="24842176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CC86-7C0D-E196-CF38-168284A66C9E}"/>
              </a:ext>
            </a:extLst>
          </p:cNvPr>
          <p:cNvSpPr>
            <a:spLocks noGrp="1"/>
          </p:cNvSpPr>
          <p:nvPr>
            <p:ph type="title"/>
          </p:nvPr>
        </p:nvSpPr>
        <p:spPr>
          <a:xfrm>
            <a:off x="566305" y="230202"/>
            <a:ext cx="7886700" cy="994172"/>
          </a:xfrm>
        </p:spPr>
        <p:txBody>
          <a:bodyPr>
            <a:noAutofit/>
          </a:bodyPr>
          <a:lstStyle/>
          <a:p>
            <a:r>
              <a:rPr lang="en-US" sz="3200" dirty="0">
                <a:effectLst/>
                <a:latin typeface="Times New Roman" panose="02020603050405020304" pitchFamily="18" charset="0"/>
                <a:ea typeface="Calibri" panose="020F0502020204030204" pitchFamily="34" charset="0"/>
                <a:cs typeface="Arial" panose="020B0604020202020204" pitchFamily="34" charset="0"/>
              </a:rPr>
              <a:t>How to build a server?</a:t>
            </a:r>
            <a:br>
              <a:rPr lang="en-US" sz="3200" dirty="0">
                <a:effectLst/>
                <a:latin typeface="Times New Roman" panose="02020603050405020304" pitchFamily="18" charset="0"/>
                <a:ea typeface="Calibri" panose="020F0502020204030204" pitchFamily="34" charset="0"/>
                <a:cs typeface="Arial" panose="020B0604020202020204" pitchFamily="34" charset="0"/>
              </a:rPr>
            </a:br>
            <a:r>
              <a:rPr lang="en-US" sz="4400" dirty="0">
                <a:latin typeface="Calibri" panose="020F0502020204030204" pitchFamily="34" charset="0"/>
                <a:ea typeface="Calibri" panose="020F0502020204030204" pitchFamily="34" charset="0"/>
                <a:cs typeface="Arial" panose="020B0604020202020204" pitchFamily="34" charset="0"/>
              </a:rPr>
              <a:t/>
            </a:r>
            <a:br>
              <a:rPr lang="en-US" sz="4400" dirty="0">
                <a:latin typeface="Calibri" panose="020F0502020204030204" pitchFamily="34" charset="0"/>
                <a:ea typeface="Calibri" panose="020F0502020204030204" pitchFamily="34" charset="0"/>
                <a:cs typeface="Arial" panose="020B0604020202020204" pitchFamily="34" charset="0"/>
              </a:rPr>
            </a:br>
            <a:endParaRPr lang="ar-EG" sz="2800" dirty="0"/>
          </a:p>
        </p:txBody>
      </p:sp>
      <p:sp>
        <p:nvSpPr>
          <p:cNvPr id="3" name="Content Placeholder 2">
            <a:extLst>
              <a:ext uri="{FF2B5EF4-FFF2-40B4-BE49-F238E27FC236}">
                <a16:creationId xmlns:a16="http://schemas.microsoft.com/office/drawing/2014/main" id="{F7263BD7-E8E9-782D-2120-120712FA08FA}"/>
              </a:ext>
            </a:extLst>
          </p:cNvPr>
          <p:cNvSpPr>
            <a:spLocks noGrp="1"/>
          </p:cNvSpPr>
          <p:nvPr>
            <p:ph idx="1"/>
          </p:nvPr>
        </p:nvSpPr>
        <p:spPr>
          <a:xfrm>
            <a:off x="311700" y="1028650"/>
            <a:ext cx="8520600" cy="3864060"/>
          </a:xfrm>
        </p:spPr>
        <p:txBody>
          <a:bodyPr>
            <a:normAutofit/>
          </a:bodyPr>
          <a:lstStyle/>
          <a:p>
            <a:pPr marL="152400" indent="0">
              <a:buNone/>
            </a:pPr>
            <a:r>
              <a:rPr lang="en-US" sz="2700" b="1" kern="1800" dirty="0" smtClean="0">
                <a:latin typeface="+mn-lt"/>
                <a:ea typeface="Times New Roman" panose="02020603050405020304" pitchFamily="18" charset="0"/>
                <a:cs typeface="+mj-cs"/>
              </a:rPr>
              <a:t>Connection modes :</a:t>
            </a:r>
            <a:endParaRPr lang="en-US" sz="2700" b="1" kern="1800" dirty="0">
              <a:latin typeface="+mn-lt"/>
              <a:ea typeface="Times New Roman" panose="02020603050405020304" pitchFamily="18" charset="0"/>
              <a:cs typeface="+mj-cs"/>
            </a:endParaRPr>
          </a:p>
          <a:p>
            <a:pPr lvl="1">
              <a:spcBef>
                <a:spcPts val="1200"/>
              </a:spcBef>
            </a:pPr>
            <a:r>
              <a:rPr lang="en-US" sz="1800" dirty="0" smtClean="0">
                <a:latin typeface="+mn-lt"/>
                <a:ea typeface="Calibri" panose="020F0502020204030204" pitchFamily="34" charset="0"/>
                <a:cs typeface="+mj-cs"/>
              </a:rPr>
              <a:t> </a:t>
            </a:r>
            <a:r>
              <a:rPr lang="en-US" sz="2000" dirty="0" smtClean="0">
                <a:latin typeface="+mn-lt"/>
                <a:ea typeface="Calibri" panose="020F0502020204030204" pitchFamily="34" charset="0"/>
                <a:cs typeface="+mj-cs"/>
              </a:rPr>
              <a:t>SOCK_DGRAM (UDP)</a:t>
            </a:r>
            <a:endParaRPr lang="en-US" sz="2000" dirty="0">
              <a:latin typeface="+mn-lt"/>
              <a:ea typeface="Calibri" panose="020F0502020204030204" pitchFamily="34" charset="0"/>
              <a:cs typeface="+mj-cs"/>
            </a:endParaRPr>
          </a:p>
          <a:p>
            <a:pPr lvl="2">
              <a:spcBef>
                <a:spcPts val="1200"/>
              </a:spcBef>
            </a:pPr>
            <a:r>
              <a:rPr kumimoji="0" lang="en-US" altLang="ar-EG" sz="1800" i="0" u="none" strike="noStrike" cap="none" normalizeH="0" baseline="0" dirty="0" smtClean="0">
                <a:ln>
                  <a:noFill/>
                </a:ln>
                <a:solidFill>
                  <a:schemeClr val="tx1"/>
                </a:solidFill>
                <a:effectLst/>
                <a:latin typeface="+mn-lt"/>
                <a:ea typeface="Calibri" panose="020F0502020204030204" pitchFamily="34" charset="0"/>
                <a:cs typeface="+mj-cs"/>
              </a:rPr>
              <a:t>Connection </a:t>
            </a:r>
            <a:r>
              <a:rPr kumimoji="0" lang="en-US" altLang="ar-EG" sz="1800" i="0" u="none" strike="noStrike" cap="none" normalizeH="0" baseline="0" dirty="0">
                <a:ln>
                  <a:noFill/>
                </a:ln>
                <a:solidFill>
                  <a:schemeClr val="tx1"/>
                </a:solidFill>
                <a:effectLst/>
                <a:latin typeface="+mn-lt"/>
                <a:ea typeface="Calibri" panose="020F0502020204030204" pitchFamily="34" charset="0"/>
                <a:cs typeface="+mj-cs"/>
              </a:rPr>
              <a:t>less </a:t>
            </a:r>
          </a:p>
          <a:p>
            <a:pPr lvl="2">
              <a:spcBef>
                <a:spcPts val="1200"/>
              </a:spcBef>
            </a:pPr>
            <a:r>
              <a:rPr lang="en-US" altLang="ar-EG" sz="1800" dirty="0" smtClean="0">
                <a:solidFill>
                  <a:schemeClr val="tx1"/>
                </a:solidFill>
                <a:latin typeface="+mn-lt"/>
                <a:ea typeface="Calibri" panose="020F0502020204030204" pitchFamily="34" charset="0"/>
                <a:cs typeface="+mj-cs"/>
              </a:rPr>
              <a:t>Unreliable</a:t>
            </a:r>
            <a:endParaRPr lang="en-US" altLang="ar-EG" sz="1800" dirty="0">
              <a:solidFill>
                <a:schemeClr val="tx1"/>
              </a:solidFill>
              <a:latin typeface="+mn-lt"/>
              <a:ea typeface="Calibri" panose="020F0502020204030204" pitchFamily="34" charset="0"/>
              <a:cs typeface="+mj-cs"/>
            </a:endParaRPr>
          </a:p>
          <a:p>
            <a:pPr lvl="1">
              <a:buFont typeface="Courier New" panose="02070309020205020404" pitchFamily="49" charset="0"/>
              <a:buChar char="o"/>
            </a:pPr>
            <a:r>
              <a:rPr lang="en-US" altLang="ar-EG" sz="2000" dirty="0" smtClean="0">
                <a:solidFill>
                  <a:schemeClr val="tx1"/>
                </a:solidFill>
                <a:latin typeface="+mn-lt"/>
                <a:ea typeface="Calibri" panose="020F0502020204030204" pitchFamily="34" charset="0"/>
                <a:cs typeface="+mj-cs"/>
              </a:rPr>
              <a:t>SOCK_STREAM</a:t>
            </a:r>
            <a:r>
              <a:rPr lang="en-US" altLang="ar-EG" sz="2000" dirty="0">
                <a:solidFill>
                  <a:schemeClr val="tx1"/>
                </a:solidFill>
                <a:latin typeface="+mn-lt"/>
                <a:ea typeface="Calibri" panose="020F0502020204030204" pitchFamily="34" charset="0"/>
                <a:cs typeface="+mj-cs"/>
              </a:rPr>
              <a:t> </a:t>
            </a:r>
            <a:r>
              <a:rPr lang="en-US" altLang="ar-EG" sz="2000" dirty="0" smtClean="0">
                <a:solidFill>
                  <a:schemeClr val="tx1"/>
                </a:solidFill>
                <a:latin typeface="+mn-lt"/>
                <a:ea typeface="Calibri" panose="020F0502020204030204" pitchFamily="34" charset="0"/>
                <a:cs typeface="+mj-cs"/>
              </a:rPr>
              <a:t>(TCP) </a:t>
            </a:r>
            <a:endParaRPr lang="en-US" altLang="ar-EG" sz="2000" dirty="0">
              <a:solidFill>
                <a:schemeClr val="tx1"/>
              </a:solidFill>
              <a:latin typeface="+mn-lt"/>
              <a:ea typeface="Calibri" panose="020F0502020204030204" pitchFamily="34" charset="0"/>
              <a:cs typeface="+mj-cs"/>
            </a:endParaRPr>
          </a:p>
          <a:p>
            <a:pPr lvl="2"/>
            <a:r>
              <a:rPr lang="en-US" altLang="ar-EG" sz="1800" dirty="0" smtClean="0">
                <a:latin typeface="+mn-lt"/>
                <a:ea typeface="Calibri" panose="020F0502020204030204" pitchFamily="34" charset="0"/>
                <a:cs typeface="+mj-cs"/>
              </a:rPr>
              <a:t>Connection </a:t>
            </a:r>
            <a:r>
              <a:rPr lang="en-US" altLang="ar-EG" sz="1800" dirty="0">
                <a:latin typeface="+mn-lt"/>
                <a:ea typeface="Calibri" panose="020F0502020204030204" pitchFamily="34" charset="0"/>
                <a:cs typeface="+mj-cs"/>
              </a:rPr>
              <a:t>orianted</a:t>
            </a:r>
            <a:endParaRPr lang="en-US" altLang="ar-EG" sz="1800" dirty="0">
              <a:solidFill>
                <a:schemeClr val="tx1"/>
              </a:solidFill>
              <a:latin typeface="+mn-lt"/>
              <a:ea typeface="Calibri" panose="020F0502020204030204" pitchFamily="34" charset="0"/>
              <a:cs typeface="+mj-cs"/>
            </a:endParaRPr>
          </a:p>
          <a:p>
            <a:pPr lvl="2"/>
            <a:r>
              <a:rPr lang="en-US" sz="1800" dirty="0" smtClean="0">
                <a:latin typeface="+mn-lt"/>
                <a:ea typeface="Times New Roman" panose="02020603050405020304" pitchFamily="18" charset="0"/>
                <a:cs typeface="Arial" panose="020B0604020202020204" pitchFamily="34" charset="0"/>
              </a:rPr>
              <a:t>Reliable</a:t>
            </a:r>
            <a:endParaRPr lang="en-US" sz="1800" dirty="0">
              <a:latin typeface="+mn-lt"/>
              <a:ea typeface="Calibri" panose="020F0502020204030204" pitchFamily="34" charset="0"/>
              <a:cs typeface="Arial" panose="020B0604020202020204" pitchFamily="34" charset="0"/>
            </a:endParaRPr>
          </a:p>
          <a:p>
            <a:pPr marL="0" indent="0">
              <a:buNone/>
            </a:pPr>
            <a:endParaRPr lang="en-US" altLang="ar-EG" sz="1800" dirty="0">
              <a:solidFill>
                <a:schemeClr val="tx1"/>
              </a:solidFill>
              <a:latin typeface="Arial" panose="020B0604020202020204" pitchFamily="34" charset="0"/>
              <a:cs typeface="+mj-cs"/>
            </a:endParaRPr>
          </a:p>
          <a:p>
            <a:endParaRPr lang="ar-EG" sz="1050" dirty="0"/>
          </a:p>
        </p:txBody>
      </p:sp>
      <p:pic>
        <p:nvPicPr>
          <p:cNvPr id="5" name="Picture 4"/>
          <p:cNvPicPr>
            <a:picLocks noChangeAspect="1"/>
          </p:cNvPicPr>
          <p:nvPr/>
        </p:nvPicPr>
        <p:blipFill rotWithShape="1">
          <a:blip r:embed="rId2"/>
          <a:srcRect l="47529" t="36437" b="-1"/>
          <a:stretch/>
        </p:blipFill>
        <p:spPr>
          <a:xfrm>
            <a:off x="5828236" y="2325079"/>
            <a:ext cx="2515863" cy="2358032"/>
          </a:xfrm>
          <a:prstGeom prst="rect">
            <a:avLst/>
          </a:prstGeom>
        </p:spPr>
      </p:pic>
      <p:sp>
        <p:nvSpPr>
          <p:cNvPr id="6" name="Rectangle 5"/>
          <p:cNvSpPr/>
          <p:nvPr/>
        </p:nvSpPr>
        <p:spPr>
          <a:xfrm>
            <a:off x="5719331" y="1152475"/>
            <a:ext cx="2733674" cy="35306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rotWithShape="1">
          <a:blip r:embed="rId3"/>
          <a:srcRect l="4869" t="37455" r="63683" b="37165"/>
          <a:stretch/>
        </p:blipFill>
        <p:spPr>
          <a:xfrm>
            <a:off x="6254126" y="1359406"/>
            <a:ext cx="1196594" cy="965673"/>
          </a:xfrm>
          <a:prstGeom prst="rect">
            <a:avLst/>
          </a:prstGeom>
        </p:spPr>
      </p:pic>
      <p:sp>
        <p:nvSpPr>
          <p:cNvPr id="8" name="Rounded Rectangle 7"/>
          <p:cNvSpPr/>
          <p:nvPr/>
        </p:nvSpPr>
        <p:spPr>
          <a:xfrm>
            <a:off x="7249679" y="1359406"/>
            <a:ext cx="998105" cy="32647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latin typeface="Times New Roman" panose="02020603050405020304" pitchFamily="18" charset="0"/>
                <a:cs typeface="Times New Roman" panose="02020603050405020304" pitchFamily="18" charset="0"/>
              </a:rPr>
              <a:t>Server</a:t>
            </a:r>
            <a:endParaRPr lang="en-GB"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9268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EBA2-8EBB-E6B8-3DB9-299E19988AD6}"/>
              </a:ext>
            </a:extLst>
          </p:cNvPr>
          <p:cNvSpPr>
            <a:spLocks noGrp="1"/>
          </p:cNvSpPr>
          <p:nvPr>
            <p:ph type="title"/>
          </p:nvPr>
        </p:nvSpPr>
        <p:spPr/>
        <p:txBody>
          <a:bodyPr>
            <a:noAutofit/>
          </a:bodyPr>
          <a:lstStyle/>
          <a:p>
            <a:r>
              <a:rPr lang="en-US" sz="3200" dirty="0">
                <a:latin typeface="Times New Roman" panose="02020603050405020304" pitchFamily="18" charset="0"/>
                <a:ea typeface="Calibri" panose="020F0502020204030204" pitchFamily="34" charset="0"/>
              </a:rPr>
              <a:t>Building server</a:t>
            </a:r>
            <a:r>
              <a:rPr lang="en-US" sz="1600" dirty="0">
                <a:latin typeface="Calibri" panose="020F0502020204030204" pitchFamily="34" charset="0"/>
                <a:ea typeface="Calibri" panose="020F0502020204030204" pitchFamily="34" charset="0"/>
              </a:rPr>
              <a:t/>
            </a:r>
            <a:br>
              <a:rPr lang="en-US" sz="1600" dirty="0">
                <a:latin typeface="Calibri" panose="020F0502020204030204" pitchFamily="34" charset="0"/>
                <a:ea typeface="Calibri" panose="020F0502020204030204" pitchFamily="34" charset="0"/>
              </a:rPr>
            </a:br>
            <a:endParaRPr lang="ar-EG" sz="1600" dirty="0"/>
          </a:p>
        </p:txBody>
      </p:sp>
      <p:sp>
        <p:nvSpPr>
          <p:cNvPr id="6" name="Flowchart: Alternate Process 5">
            <a:extLst>
              <a:ext uri="{FF2B5EF4-FFF2-40B4-BE49-F238E27FC236}">
                <a16:creationId xmlns:a16="http://schemas.microsoft.com/office/drawing/2014/main" id="{E151A85B-0179-14FE-AF04-5FBB2B5C8B01}"/>
              </a:ext>
            </a:extLst>
          </p:cNvPr>
          <p:cNvSpPr/>
          <p:nvPr/>
        </p:nvSpPr>
        <p:spPr>
          <a:xfrm>
            <a:off x="1521995" y="1554730"/>
            <a:ext cx="1479884" cy="240632"/>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800" dirty="0">
                <a:solidFill>
                  <a:schemeClr val="tx1"/>
                </a:solidFill>
              </a:rPr>
              <a:t>Socket</a:t>
            </a:r>
            <a:endParaRPr lang="ar-EG" sz="1800" dirty="0">
              <a:solidFill>
                <a:schemeClr val="tx1"/>
              </a:solidFill>
            </a:endParaRPr>
          </a:p>
        </p:txBody>
      </p:sp>
      <p:sp>
        <p:nvSpPr>
          <p:cNvPr id="8" name="Arrow: Down 7">
            <a:extLst>
              <a:ext uri="{FF2B5EF4-FFF2-40B4-BE49-F238E27FC236}">
                <a16:creationId xmlns:a16="http://schemas.microsoft.com/office/drawing/2014/main" id="{A24ADD1E-94DF-82F1-0A95-53FE9E5146A2}"/>
              </a:ext>
            </a:extLst>
          </p:cNvPr>
          <p:cNvSpPr/>
          <p:nvPr/>
        </p:nvSpPr>
        <p:spPr>
          <a:xfrm>
            <a:off x="2190499" y="1107441"/>
            <a:ext cx="205039" cy="334947"/>
          </a:xfrm>
          <a:prstGeom prst="downArrow">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ar-EG" sz="1050"/>
          </a:p>
        </p:txBody>
      </p:sp>
      <p:sp>
        <p:nvSpPr>
          <p:cNvPr id="9" name="Flowchart: Alternate Process 8">
            <a:extLst>
              <a:ext uri="{FF2B5EF4-FFF2-40B4-BE49-F238E27FC236}">
                <a16:creationId xmlns:a16="http://schemas.microsoft.com/office/drawing/2014/main" id="{3B8A75CF-6F21-BF47-3B4C-FBABB934390B}"/>
              </a:ext>
            </a:extLst>
          </p:cNvPr>
          <p:cNvSpPr/>
          <p:nvPr/>
        </p:nvSpPr>
        <p:spPr>
          <a:xfrm>
            <a:off x="806109" y="2242651"/>
            <a:ext cx="884329" cy="2406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800" dirty="0">
                <a:solidFill>
                  <a:schemeClr val="tx1"/>
                </a:solidFill>
              </a:rPr>
              <a:t>IP</a:t>
            </a:r>
            <a:endParaRPr lang="ar-EG" sz="1800" dirty="0">
              <a:solidFill>
                <a:schemeClr val="tx1"/>
              </a:solidFill>
            </a:endParaRPr>
          </a:p>
        </p:txBody>
      </p:sp>
      <p:sp>
        <p:nvSpPr>
          <p:cNvPr id="10" name="Flowchart: Alternate Process 9">
            <a:extLst>
              <a:ext uri="{FF2B5EF4-FFF2-40B4-BE49-F238E27FC236}">
                <a16:creationId xmlns:a16="http://schemas.microsoft.com/office/drawing/2014/main" id="{7337112B-81C3-5712-3D73-74418B6F4553}"/>
              </a:ext>
            </a:extLst>
          </p:cNvPr>
          <p:cNvSpPr/>
          <p:nvPr/>
        </p:nvSpPr>
        <p:spPr>
          <a:xfrm>
            <a:off x="1642310" y="3004323"/>
            <a:ext cx="1359569" cy="323066"/>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800" dirty="0">
                <a:solidFill>
                  <a:schemeClr val="tx1"/>
                </a:solidFill>
              </a:rPr>
              <a:t>Server</a:t>
            </a:r>
            <a:r>
              <a:rPr lang="en-US" sz="1050" dirty="0">
                <a:solidFill>
                  <a:schemeClr val="tx1"/>
                </a:solidFill>
              </a:rPr>
              <a:t> </a:t>
            </a:r>
            <a:endParaRPr lang="ar-EG" sz="1050" dirty="0">
              <a:solidFill>
                <a:schemeClr val="tx1"/>
              </a:solidFill>
            </a:endParaRPr>
          </a:p>
        </p:txBody>
      </p:sp>
      <p:sp>
        <p:nvSpPr>
          <p:cNvPr id="11" name="Flowchart: Alternate Process 10">
            <a:extLst>
              <a:ext uri="{FF2B5EF4-FFF2-40B4-BE49-F238E27FC236}">
                <a16:creationId xmlns:a16="http://schemas.microsoft.com/office/drawing/2014/main" id="{F0548B08-8A0C-0DCA-3462-213EA3C39B23}"/>
              </a:ext>
            </a:extLst>
          </p:cNvPr>
          <p:cNvSpPr/>
          <p:nvPr/>
        </p:nvSpPr>
        <p:spPr>
          <a:xfrm>
            <a:off x="3173322" y="2189308"/>
            <a:ext cx="890337" cy="323068"/>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800" dirty="0" smtClean="0">
                <a:solidFill>
                  <a:schemeClr val="tx1"/>
                </a:solidFill>
              </a:rPr>
              <a:t>port</a:t>
            </a:r>
            <a:endParaRPr lang="ar-EG" sz="1800" dirty="0">
              <a:solidFill>
                <a:schemeClr val="tx1"/>
              </a:solidFill>
            </a:endParaRPr>
          </a:p>
        </p:txBody>
      </p:sp>
      <p:sp>
        <p:nvSpPr>
          <p:cNvPr id="16" name="Flowchart: Alternate Process 15">
            <a:extLst>
              <a:ext uri="{FF2B5EF4-FFF2-40B4-BE49-F238E27FC236}">
                <a16:creationId xmlns:a16="http://schemas.microsoft.com/office/drawing/2014/main" id="{E4908030-7933-7F52-DBE0-80D8C876DAD8}"/>
              </a:ext>
            </a:extLst>
          </p:cNvPr>
          <p:cNvSpPr/>
          <p:nvPr/>
        </p:nvSpPr>
        <p:spPr>
          <a:xfrm>
            <a:off x="1363980" y="3792705"/>
            <a:ext cx="1637899" cy="455969"/>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800" dirty="0">
                <a:solidFill>
                  <a:schemeClr val="tx1"/>
                </a:solidFill>
              </a:rPr>
              <a:t>Handle </a:t>
            </a:r>
            <a:r>
              <a:rPr lang="en-US" sz="1800" dirty="0" smtClean="0">
                <a:solidFill>
                  <a:schemeClr val="tx1"/>
                </a:solidFill>
              </a:rPr>
              <a:t>Client</a:t>
            </a:r>
            <a:endParaRPr lang="ar-EG" sz="1800" dirty="0">
              <a:solidFill>
                <a:schemeClr val="tx1"/>
              </a:solidFill>
            </a:endParaRPr>
          </a:p>
        </p:txBody>
      </p:sp>
      <p:sp>
        <p:nvSpPr>
          <p:cNvPr id="17" name="Flowchart: Alternate Process 16">
            <a:extLst>
              <a:ext uri="{FF2B5EF4-FFF2-40B4-BE49-F238E27FC236}">
                <a16:creationId xmlns:a16="http://schemas.microsoft.com/office/drawing/2014/main" id="{1AC25931-5118-3103-81C3-A599B5A82376}"/>
              </a:ext>
            </a:extLst>
          </p:cNvPr>
          <p:cNvSpPr/>
          <p:nvPr/>
        </p:nvSpPr>
        <p:spPr>
          <a:xfrm>
            <a:off x="4423109" y="3004323"/>
            <a:ext cx="1008037" cy="40550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800" dirty="0">
                <a:solidFill>
                  <a:schemeClr val="tx1"/>
                </a:solidFill>
              </a:rPr>
              <a:t>Thread</a:t>
            </a:r>
            <a:endParaRPr lang="ar-EG" sz="1800" dirty="0">
              <a:solidFill>
                <a:schemeClr val="tx1"/>
              </a:solidFill>
            </a:endParaRPr>
          </a:p>
        </p:txBody>
      </p:sp>
      <p:sp>
        <p:nvSpPr>
          <p:cNvPr id="20" name="Rectangle: Rounded Corners 19">
            <a:extLst>
              <a:ext uri="{FF2B5EF4-FFF2-40B4-BE49-F238E27FC236}">
                <a16:creationId xmlns:a16="http://schemas.microsoft.com/office/drawing/2014/main" id="{C2CDB1B7-424F-6909-6F20-1D9BD94BD9E8}"/>
              </a:ext>
            </a:extLst>
          </p:cNvPr>
          <p:cNvSpPr/>
          <p:nvPr/>
        </p:nvSpPr>
        <p:spPr>
          <a:xfrm>
            <a:off x="6689558" y="2029977"/>
            <a:ext cx="945681" cy="346259"/>
          </a:xfrm>
          <a:prstGeom prst="roundRect">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800" dirty="0">
                <a:solidFill>
                  <a:schemeClr val="tx1"/>
                </a:solidFill>
              </a:rPr>
              <a:t>C</a:t>
            </a:r>
            <a:r>
              <a:rPr lang="en-US" sz="1800" dirty="0" smtClean="0">
                <a:solidFill>
                  <a:schemeClr val="tx1"/>
                </a:solidFill>
              </a:rPr>
              <a:t>lient1</a:t>
            </a:r>
            <a:endParaRPr lang="ar-EG" sz="1800" dirty="0">
              <a:solidFill>
                <a:schemeClr val="tx1"/>
              </a:solidFill>
            </a:endParaRPr>
          </a:p>
        </p:txBody>
      </p:sp>
      <p:sp>
        <p:nvSpPr>
          <p:cNvPr id="26" name="Flowchart: Alternate Process 25">
            <a:extLst>
              <a:ext uri="{FF2B5EF4-FFF2-40B4-BE49-F238E27FC236}">
                <a16:creationId xmlns:a16="http://schemas.microsoft.com/office/drawing/2014/main" id="{283D1787-1685-F9AC-9B7C-52DDD6DDF29F}"/>
              </a:ext>
            </a:extLst>
          </p:cNvPr>
          <p:cNvSpPr/>
          <p:nvPr/>
        </p:nvSpPr>
        <p:spPr>
          <a:xfrm>
            <a:off x="6802360" y="3446836"/>
            <a:ext cx="756287" cy="414297"/>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800" dirty="0">
                <a:solidFill>
                  <a:schemeClr val="tx1"/>
                </a:solidFill>
              </a:rPr>
              <a:t>Start</a:t>
            </a:r>
            <a:endParaRPr lang="ar-EG" sz="1800" dirty="0">
              <a:solidFill>
                <a:schemeClr val="tx1"/>
              </a:solidFill>
            </a:endParaRPr>
          </a:p>
        </p:txBody>
      </p:sp>
      <p:cxnSp>
        <p:nvCxnSpPr>
          <p:cNvPr id="28" name="Connector: Elbow 27">
            <a:extLst>
              <a:ext uri="{FF2B5EF4-FFF2-40B4-BE49-F238E27FC236}">
                <a16:creationId xmlns:a16="http://schemas.microsoft.com/office/drawing/2014/main" id="{AAEDC425-2E93-08BF-8FDE-1180F5413ADC}"/>
              </a:ext>
            </a:extLst>
          </p:cNvPr>
          <p:cNvCxnSpPr>
            <a:cxnSpLocks/>
          </p:cNvCxnSpPr>
          <p:nvPr/>
        </p:nvCxnSpPr>
        <p:spPr>
          <a:xfrm>
            <a:off x="2445420" y="1794774"/>
            <a:ext cx="727903" cy="543427"/>
          </a:xfrm>
          <a:prstGeom prst="bentConnector3">
            <a:avLst/>
          </a:prstGeom>
          <a:ln>
            <a:tailEnd type="triangle"/>
          </a:ln>
        </p:spPr>
        <p:style>
          <a:lnRef idx="2">
            <a:schemeClr val="accent2"/>
          </a:lnRef>
          <a:fillRef idx="1">
            <a:schemeClr val="lt1"/>
          </a:fillRef>
          <a:effectRef idx="0">
            <a:schemeClr val="accent2"/>
          </a:effectRef>
          <a:fontRef idx="minor">
            <a:schemeClr val="dk1"/>
          </a:fontRef>
        </p:style>
      </p:cxnSp>
      <p:cxnSp>
        <p:nvCxnSpPr>
          <p:cNvPr id="31" name="Connector: Elbow 30">
            <a:extLst>
              <a:ext uri="{FF2B5EF4-FFF2-40B4-BE49-F238E27FC236}">
                <a16:creationId xmlns:a16="http://schemas.microsoft.com/office/drawing/2014/main" id="{22B27C7C-92D1-505F-DB13-CCE48FF9C340}"/>
              </a:ext>
            </a:extLst>
          </p:cNvPr>
          <p:cNvCxnSpPr>
            <a:cxnSpLocks/>
            <a:endCxn id="9" idx="0"/>
          </p:cNvCxnSpPr>
          <p:nvPr/>
        </p:nvCxnSpPr>
        <p:spPr>
          <a:xfrm rot="5400000">
            <a:off x="1229268" y="1814368"/>
            <a:ext cx="432050" cy="394037"/>
          </a:xfrm>
          <a:prstGeom prst="bentConnector3">
            <a:avLst/>
          </a:prstGeom>
          <a:ln>
            <a:tailEnd type="triangle"/>
          </a:ln>
        </p:spPr>
        <p:style>
          <a:lnRef idx="2">
            <a:schemeClr val="accent2"/>
          </a:lnRef>
          <a:fillRef idx="1">
            <a:schemeClr val="lt1"/>
          </a:fillRef>
          <a:effectRef idx="0">
            <a:schemeClr val="accent2"/>
          </a:effectRef>
          <a:fontRef idx="minor">
            <a:schemeClr val="dk1"/>
          </a:fontRef>
        </p:style>
      </p:cxnSp>
      <p:cxnSp>
        <p:nvCxnSpPr>
          <p:cNvPr id="36" name="Connector: Elbow 35">
            <a:extLst>
              <a:ext uri="{FF2B5EF4-FFF2-40B4-BE49-F238E27FC236}">
                <a16:creationId xmlns:a16="http://schemas.microsoft.com/office/drawing/2014/main" id="{B5BA0722-ED8A-47CF-3AF2-3B4055EBFA25}"/>
              </a:ext>
            </a:extLst>
          </p:cNvPr>
          <p:cNvCxnSpPr>
            <a:cxnSpLocks/>
          </p:cNvCxnSpPr>
          <p:nvPr/>
        </p:nvCxnSpPr>
        <p:spPr>
          <a:xfrm rot="5400000">
            <a:off x="2980383" y="2540632"/>
            <a:ext cx="656599" cy="613608"/>
          </a:xfrm>
          <a:prstGeom prst="bentConnector2">
            <a:avLst/>
          </a:prstGeom>
          <a:ln>
            <a:tailEnd type="triangle"/>
          </a:ln>
        </p:spPr>
        <p:style>
          <a:lnRef idx="2">
            <a:schemeClr val="accent2"/>
          </a:lnRef>
          <a:fillRef idx="1">
            <a:schemeClr val="lt1"/>
          </a:fillRef>
          <a:effectRef idx="0">
            <a:schemeClr val="accent2"/>
          </a:effectRef>
          <a:fontRef idx="minor">
            <a:schemeClr val="dk1"/>
          </a:fontRef>
        </p:style>
      </p:cxnSp>
      <p:cxnSp>
        <p:nvCxnSpPr>
          <p:cNvPr id="40" name="Connector: Elbow 39">
            <a:extLst>
              <a:ext uri="{FF2B5EF4-FFF2-40B4-BE49-F238E27FC236}">
                <a16:creationId xmlns:a16="http://schemas.microsoft.com/office/drawing/2014/main" id="{2524B724-B471-81D1-839B-AC15FE26AE3F}"/>
              </a:ext>
            </a:extLst>
          </p:cNvPr>
          <p:cNvCxnSpPr>
            <a:cxnSpLocks/>
          </p:cNvCxnSpPr>
          <p:nvPr/>
        </p:nvCxnSpPr>
        <p:spPr>
          <a:xfrm rot="16200000" flipH="1">
            <a:off x="1116994" y="2622181"/>
            <a:ext cx="656597" cy="394037"/>
          </a:xfrm>
          <a:prstGeom prst="bentConnector2">
            <a:avLst/>
          </a:prstGeom>
          <a:ln>
            <a:tailEnd type="triangle"/>
          </a:ln>
        </p:spPr>
        <p:style>
          <a:lnRef idx="2">
            <a:schemeClr val="accent2"/>
          </a:lnRef>
          <a:fillRef idx="1">
            <a:schemeClr val="lt1"/>
          </a:fillRef>
          <a:effectRef idx="0">
            <a:schemeClr val="accent2"/>
          </a:effectRef>
          <a:fontRef idx="minor">
            <a:schemeClr val="dk1"/>
          </a:fontRef>
        </p:style>
      </p:cxnSp>
      <p:cxnSp>
        <p:nvCxnSpPr>
          <p:cNvPr id="44" name="Connector: Elbow 43">
            <a:extLst>
              <a:ext uri="{FF2B5EF4-FFF2-40B4-BE49-F238E27FC236}">
                <a16:creationId xmlns:a16="http://schemas.microsoft.com/office/drawing/2014/main" id="{32FA0790-44C2-F598-4B8B-FF08E4BB4A0D}"/>
              </a:ext>
            </a:extLst>
          </p:cNvPr>
          <p:cNvCxnSpPr/>
          <p:nvPr/>
        </p:nvCxnSpPr>
        <p:spPr>
          <a:xfrm rot="5400000">
            <a:off x="2051712" y="3501520"/>
            <a:ext cx="444514" cy="96253"/>
          </a:xfrm>
          <a:prstGeom prst="bentConnector3">
            <a:avLst>
              <a:gd name="adj1" fmla="val 50000"/>
            </a:avLst>
          </a:prstGeom>
          <a:ln>
            <a:tailEnd type="triangle"/>
          </a:ln>
        </p:spPr>
        <p:style>
          <a:lnRef idx="2">
            <a:schemeClr val="accent2"/>
          </a:lnRef>
          <a:fillRef idx="1">
            <a:schemeClr val="lt1"/>
          </a:fillRef>
          <a:effectRef idx="0">
            <a:schemeClr val="accent2"/>
          </a:effectRef>
          <a:fontRef idx="minor">
            <a:schemeClr val="dk1"/>
          </a:fontRef>
        </p:style>
      </p:cxnSp>
      <p:cxnSp>
        <p:nvCxnSpPr>
          <p:cNvPr id="46" name="Connector: Elbow 45">
            <a:extLst>
              <a:ext uri="{FF2B5EF4-FFF2-40B4-BE49-F238E27FC236}">
                <a16:creationId xmlns:a16="http://schemas.microsoft.com/office/drawing/2014/main" id="{733B4CEF-44F2-23D5-B213-E918DE35CBF8}"/>
              </a:ext>
            </a:extLst>
          </p:cNvPr>
          <p:cNvCxnSpPr>
            <a:cxnSpLocks/>
            <a:stCxn id="16" idx="3"/>
            <a:endCxn id="17" idx="1"/>
          </p:cNvCxnSpPr>
          <p:nvPr/>
        </p:nvCxnSpPr>
        <p:spPr>
          <a:xfrm flipV="1">
            <a:off x="3001879" y="3207074"/>
            <a:ext cx="1421230" cy="785506"/>
          </a:xfrm>
          <a:prstGeom prst="bentConnector3">
            <a:avLst/>
          </a:prstGeom>
          <a:ln>
            <a:tailEnd type="triangle"/>
          </a:ln>
        </p:spPr>
        <p:style>
          <a:lnRef idx="2">
            <a:schemeClr val="accent2"/>
          </a:lnRef>
          <a:fillRef idx="1">
            <a:schemeClr val="lt1"/>
          </a:fillRef>
          <a:effectRef idx="0">
            <a:schemeClr val="accent2"/>
          </a:effectRef>
          <a:fontRef idx="minor">
            <a:schemeClr val="dk1"/>
          </a:fontRef>
        </p:style>
      </p:cxnSp>
      <p:cxnSp>
        <p:nvCxnSpPr>
          <p:cNvPr id="49" name="Connector: Elbow 48">
            <a:extLst>
              <a:ext uri="{FF2B5EF4-FFF2-40B4-BE49-F238E27FC236}">
                <a16:creationId xmlns:a16="http://schemas.microsoft.com/office/drawing/2014/main" id="{D45940FA-3E9F-1D68-304D-2B19A520A7B2}"/>
              </a:ext>
            </a:extLst>
          </p:cNvPr>
          <p:cNvCxnSpPr/>
          <p:nvPr/>
        </p:nvCxnSpPr>
        <p:spPr>
          <a:xfrm flipV="1">
            <a:off x="5431146" y="2203108"/>
            <a:ext cx="1258413" cy="1003966"/>
          </a:xfrm>
          <a:prstGeom prst="bentConnector3">
            <a:avLst/>
          </a:prstGeom>
          <a:ln>
            <a:tailEnd type="triangle"/>
          </a:ln>
        </p:spPr>
        <p:style>
          <a:lnRef idx="2">
            <a:schemeClr val="accent2"/>
          </a:lnRef>
          <a:fillRef idx="1">
            <a:schemeClr val="lt1"/>
          </a:fillRef>
          <a:effectRef idx="0">
            <a:schemeClr val="accent2"/>
          </a:effectRef>
          <a:fontRef idx="minor">
            <a:schemeClr val="dk1"/>
          </a:fontRef>
        </p:style>
      </p:cxnSp>
      <p:cxnSp>
        <p:nvCxnSpPr>
          <p:cNvPr id="54" name="Connector: Elbow 53">
            <a:extLst>
              <a:ext uri="{FF2B5EF4-FFF2-40B4-BE49-F238E27FC236}">
                <a16:creationId xmlns:a16="http://schemas.microsoft.com/office/drawing/2014/main" id="{B31F13C0-EBF7-42B7-7599-5A0E278EA44C}"/>
              </a:ext>
            </a:extLst>
          </p:cNvPr>
          <p:cNvCxnSpPr>
            <a:stCxn id="20" idx="2"/>
          </p:cNvCxnSpPr>
          <p:nvPr/>
        </p:nvCxnSpPr>
        <p:spPr>
          <a:xfrm rot="5400000">
            <a:off x="6628958" y="2876383"/>
            <a:ext cx="1033589" cy="33294"/>
          </a:xfrm>
          <a:prstGeom prst="bentConnector3">
            <a:avLst>
              <a:gd name="adj1" fmla="val 51843"/>
            </a:avLst>
          </a:prstGeom>
          <a:ln>
            <a:tailEnd type="triangle"/>
          </a:ln>
        </p:spPr>
        <p:style>
          <a:lnRef idx="2">
            <a:schemeClr val="accent2"/>
          </a:lnRef>
          <a:fillRef idx="1">
            <a:schemeClr val="lt1"/>
          </a:fillRef>
          <a:effectRef idx="0">
            <a:schemeClr val="accent2"/>
          </a:effectRef>
          <a:fontRef idx="minor">
            <a:schemeClr val="dk1"/>
          </a:fontRef>
        </p:style>
      </p:cxnSp>
    </p:spTree>
    <p:extLst>
      <p:ext uri="{BB962C8B-B14F-4D97-AF65-F5344CB8AC3E}">
        <p14:creationId xmlns:p14="http://schemas.microsoft.com/office/powerpoint/2010/main" val="8168223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8527FD-8CD6-D76A-645A-ACE64706BDB6}"/>
              </a:ext>
            </a:extLst>
          </p:cNvPr>
          <p:cNvSpPr>
            <a:spLocks noGrp="1"/>
          </p:cNvSpPr>
          <p:nvPr>
            <p:ph type="title" idx="4294967295"/>
          </p:nvPr>
        </p:nvSpPr>
        <p:spPr>
          <a:xfrm>
            <a:off x="2390775" y="242888"/>
            <a:ext cx="4044950" cy="852487"/>
          </a:xfrm>
        </p:spPr>
        <p:txBody>
          <a:bodyPr>
            <a:normAutofit fontScale="90000"/>
          </a:bodyPr>
          <a:lstStyle/>
          <a:p>
            <a:r>
              <a:rPr lang="en-US" sz="3600" dirty="0">
                <a:latin typeface="+mn-lt"/>
                <a:ea typeface="Calibri" panose="020F0502020204030204" pitchFamily="34" charset="0"/>
                <a:cs typeface="Arial" panose="020B0604020202020204" pitchFamily="34" charset="0"/>
              </a:rPr>
              <a:t>Client </a:t>
            </a:r>
            <a:r>
              <a:rPr lang="en-US" sz="3600" dirty="0" smtClean="0">
                <a:latin typeface="+mn-lt"/>
                <a:ea typeface="Calibri" panose="020F0502020204030204" pitchFamily="34" charset="0"/>
                <a:cs typeface="Arial" panose="020B0604020202020204" pitchFamily="34" charset="0"/>
              </a:rPr>
              <a:t>attributes</a:t>
            </a:r>
            <a:r>
              <a:rPr lang="en-US" sz="3200" dirty="0">
                <a:latin typeface="Calibri" panose="020F0502020204030204" pitchFamily="34" charset="0"/>
                <a:ea typeface="Calibri" panose="020F0502020204030204" pitchFamily="34" charset="0"/>
                <a:cs typeface="Arial" panose="020B0604020202020204" pitchFamily="34" charset="0"/>
              </a:rPr>
              <a:t/>
            </a:r>
            <a:br>
              <a:rPr lang="en-US" sz="3200" dirty="0">
                <a:latin typeface="Calibri" panose="020F0502020204030204" pitchFamily="34" charset="0"/>
                <a:ea typeface="Calibri" panose="020F0502020204030204" pitchFamily="34" charset="0"/>
                <a:cs typeface="Arial" panose="020B0604020202020204" pitchFamily="34" charset="0"/>
              </a:rPr>
            </a:br>
            <a:endParaRPr lang="ar-EG" sz="3200" dirty="0"/>
          </a:p>
        </p:txBody>
      </p:sp>
      <p:sp>
        <p:nvSpPr>
          <p:cNvPr id="6" name="Content Placeholder 5">
            <a:extLst>
              <a:ext uri="{FF2B5EF4-FFF2-40B4-BE49-F238E27FC236}">
                <a16:creationId xmlns:a16="http://schemas.microsoft.com/office/drawing/2014/main" id="{19EF0FC9-52B1-EE3B-C1AB-10DA28A451F0}"/>
              </a:ext>
            </a:extLst>
          </p:cNvPr>
          <p:cNvSpPr>
            <a:spLocks noGrp="1"/>
          </p:cNvSpPr>
          <p:nvPr>
            <p:ph type="subTitle" idx="4294967295"/>
          </p:nvPr>
        </p:nvSpPr>
        <p:spPr>
          <a:xfrm>
            <a:off x="221456" y="962025"/>
            <a:ext cx="8383588" cy="3302000"/>
          </a:xfrm>
        </p:spPr>
        <p:txBody>
          <a:bodyPr>
            <a:normAutofit lnSpcReduction="10000"/>
          </a:bodyPr>
          <a:lstStyle/>
          <a:p>
            <a:pPr algn="just"/>
            <a:r>
              <a:rPr lang="en-US" sz="2400" dirty="0">
                <a:effectLst/>
                <a:latin typeface="+mn-lt"/>
                <a:ea typeface="Calibri" panose="020F0502020204030204" pitchFamily="34" charset="0"/>
                <a:cs typeface="+mj-cs"/>
              </a:rPr>
              <a:t>Host IP </a:t>
            </a:r>
          </a:p>
          <a:p>
            <a:pPr lvl="1" algn="just">
              <a:buFont typeface="Wingdings" panose="05000000000000000000" pitchFamily="2" charset="2"/>
              <a:buChar char="Ø"/>
            </a:pPr>
            <a:r>
              <a:rPr lang="en-US" sz="1600" dirty="0">
                <a:latin typeface="+mn-lt"/>
                <a:ea typeface="Calibri" panose="020F0502020204030204" pitchFamily="34" charset="0"/>
                <a:cs typeface="+mj-cs"/>
              </a:rPr>
              <a:t>A computer data network assigns a number called an Internet Protocol (IP) address to every computer and device connected to it</a:t>
            </a:r>
            <a:r>
              <a:rPr lang="en-US" sz="1600" dirty="0" smtClean="0">
                <a:latin typeface="+mn-lt"/>
                <a:ea typeface="Calibri" panose="020F0502020204030204" pitchFamily="34" charset="0"/>
                <a:cs typeface="+mj-cs"/>
              </a:rPr>
              <a:t>.</a:t>
            </a:r>
          </a:p>
          <a:p>
            <a:pPr marL="609600" lvl="1" indent="0" algn="just">
              <a:buNone/>
            </a:pPr>
            <a:endParaRPr lang="en-US" sz="1600" dirty="0">
              <a:latin typeface="+mn-lt"/>
              <a:ea typeface="Calibri" panose="020F0502020204030204" pitchFamily="34" charset="0"/>
              <a:cs typeface="+mj-cs"/>
            </a:endParaRPr>
          </a:p>
          <a:p>
            <a:pPr algn="just"/>
            <a:r>
              <a:rPr lang="en-US" sz="2400" dirty="0" smtClean="0">
                <a:effectLst/>
                <a:latin typeface="+mn-lt"/>
                <a:ea typeface="Calibri" panose="020F0502020204030204" pitchFamily="34" charset="0"/>
                <a:cs typeface="+mj-cs"/>
              </a:rPr>
              <a:t>Port address</a:t>
            </a:r>
          </a:p>
          <a:p>
            <a:pPr lvl="1" algn="just">
              <a:buFont typeface="Wingdings" panose="05000000000000000000" pitchFamily="2" charset="2"/>
              <a:buChar char="Ø"/>
            </a:pPr>
            <a:r>
              <a:rPr lang="en-US" sz="1600" dirty="0" smtClean="0">
                <a:latin typeface="+mn-lt"/>
                <a:ea typeface="Calibri" panose="020F0502020204030204" pitchFamily="34" charset="0"/>
                <a:cs typeface="+mj-cs"/>
              </a:rPr>
              <a:t>Every </a:t>
            </a:r>
            <a:r>
              <a:rPr lang="en-US" sz="1600" dirty="0">
                <a:latin typeface="+mn-lt"/>
                <a:ea typeface="Calibri" panose="020F0502020204030204" pitchFamily="34" charset="0"/>
                <a:cs typeface="+mj-cs"/>
              </a:rPr>
              <a:t>computer and mobile device runs many different internet-based apps, including email, web browsers and cloud storage drives. Each of these applications has one or more network “ports” assigned to </a:t>
            </a:r>
            <a:r>
              <a:rPr lang="en-US" sz="1600" dirty="0" smtClean="0">
                <a:latin typeface="+mn-lt"/>
                <a:ea typeface="Calibri" panose="020F0502020204030204" pitchFamily="34" charset="0"/>
                <a:cs typeface="+mj-cs"/>
              </a:rPr>
              <a:t>it.</a:t>
            </a:r>
            <a:endParaRPr lang="ar-EG" sz="1600" dirty="0">
              <a:latin typeface="+mn-lt"/>
              <a:cs typeface="+mj-cs"/>
            </a:endParaRPr>
          </a:p>
        </p:txBody>
      </p:sp>
    </p:spTree>
    <p:extLst>
      <p:ext uri="{BB962C8B-B14F-4D97-AF65-F5344CB8AC3E}">
        <p14:creationId xmlns:p14="http://schemas.microsoft.com/office/powerpoint/2010/main" val="11536981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D4CD-B958-3594-0309-4B3F10159D68}"/>
              </a:ext>
            </a:extLst>
          </p:cNvPr>
          <p:cNvSpPr>
            <a:spLocks noGrp="1"/>
          </p:cNvSpPr>
          <p:nvPr>
            <p:ph type="title"/>
          </p:nvPr>
        </p:nvSpPr>
        <p:spPr/>
        <p:txBody>
          <a:bodyPr>
            <a:normAutofit fontScale="90000"/>
          </a:bodyPr>
          <a:lstStyle/>
          <a:p>
            <a:r>
              <a:rPr lang="en-US" sz="2700" dirty="0"/>
              <a:t>How Esp32 Works as a Client?</a:t>
            </a:r>
            <a:endParaRPr lang="ar-EG" sz="2700" dirty="0"/>
          </a:p>
        </p:txBody>
      </p:sp>
      <p:sp>
        <p:nvSpPr>
          <p:cNvPr id="34" name="Subtitle 2">
            <a:extLst>
              <a:ext uri="{FF2B5EF4-FFF2-40B4-BE49-F238E27FC236}">
                <a16:creationId xmlns:a16="http://schemas.microsoft.com/office/drawing/2014/main" id="{07AAF400-3744-BF5F-D6CA-42C15FA692D3}"/>
              </a:ext>
            </a:extLst>
          </p:cNvPr>
          <p:cNvSpPr txBox="1">
            <a:spLocks/>
          </p:cNvSpPr>
          <p:nvPr/>
        </p:nvSpPr>
        <p:spPr>
          <a:xfrm>
            <a:off x="1082842" y="3435454"/>
            <a:ext cx="6858000" cy="124182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ar-EG" sz="2100" dirty="0"/>
          </a:p>
        </p:txBody>
      </p:sp>
      <p:sp>
        <p:nvSpPr>
          <p:cNvPr id="35" name="Flowchart: Alternate Process 34">
            <a:extLst>
              <a:ext uri="{FF2B5EF4-FFF2-40B4-BE49-F238E27FC236}">
                <a16:creationId xmlns:a16="http://schemas.microsoft.com/office/drawing/2014/main" id="{05022460-826E-7A1E-313A-35FF98C3D2EA}"/>
              </a:ext>
            </a:extLst>
          </p:cNvPr>
          <p:cNvSpPr/>
          <p:nvPr/>
        </p:nvSpPr>
        <p:spPr>
          <a:xfrm>
            <a:off x="980611" y="1151349"/>
            <a:ext cx="1027006" cy="332642"/>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Wi-Fi</a:t>
            </a:r>
            <a:endParaRPr lang="ar-EG" sz="1800" dirty="0">
              <a:solidFill>
                <a:schemeClr val="tx1"/>
              </a:solidFill>
            </a:endParaRPr>
          </a:p>
        </p:txBody>
      </p:sp>
      <p:sp>
        <p:nvSpPr>
          <p:cNvPr id="36" name="Flowchart: Alternate Process 35">
            <a:extLst>
              <a:ext uri="{FF2B5EF4-FFF2-40B4-BE49-F238E27FC236}">
                <a16:creationId xmlns:a16="http://schemas.microsoft.com/office/drawing/2014/main" id="{B43DE0D2-C5F8-8DC7-B33A-AF896E741DEA}"/>
              </a:ext>
            </a:extLst>
          </p:cNvPr>
          <p:cNvSpPr/>
          <p:nvPr/>
        </p:nvSpPr>
        <p:spPr>
          <a:xfrm>
            <a:off x="177850" y="2185421"/>
            <a:ext cx="716591"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IP</a:t>
            </a:r>
            <a:endParaRPr lang="ar-EG" sz="1600" dirty="0">
              <a:solidFill>
                <a:schemeClr val="tx1"/>
              </a:solidFill>
            </a:endParaRPr>
          </a:p>
        </p:txBody>
      </p:sp>
      <p:sp>
        <p:nvSpPr>
          <p:cNvPr id="37" name="Flowchart: Alternate Process 36">
            <a:extLst>
              <a:ext uri="{FF2B5EF4-FFF2-40B4-BE49-F238E27FC236}">
                <a16:creationId xmlns:a16="http://schemas.microsoft.com/office/drawing/2014/main" id="{DF520225-A37B-0591-8903-DA9946457941}"/>
              </a:ext>
            </a:extLst>
          </p:cNvPr>
          <p:cNvSpPr/>
          <p:nvPr/>
        </p:nvSpPr>
        <p:spPr>
          <a:xfrm>
            <a:off x="2309829" y="2112371"/>
            <a:ext cx="739443"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port</a:t>
            </a:r>
            <a:endParaRPr lang="ar-EG" sz="1600" dirty="0">
              <a:solidFill>
                <a:schemeClr val="tx1"/>
              </a:solidFill>
            </a:endParaRPr>
          </a:p>
        </p:txBody>
      </p:sp>
      <p:sp>
        <p:nvSpPr>
          <p:cNvPr id="40" name="Flowchart: Alternate Process 39">
            <a:extLst>
              <a:ext uri="{FF2B5EF4-FFF2-40B4-BE49-F238E27FC236}">
                <a16:creationId xmlns:a16="http://schemas.microsoft.com/office/drawing/2014/main" id="{28F821A2-60D5-6EB0-E563-E1F737FF17B1}"/>
              </a:ext>
            </a:extLst>
          </p:cNvPr>
          <p:cNvSpPr/>
          <p:nvPr/>
        </p:nvSpPr>
        <p:spPr>
          <a:xfrm>
            <a:off x="1207269" y="3050654"/>
            <a:ext cx="1016591"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Setup</a:t>
            </a:r>
            <a:endParaRPr lang="ar-EG" sz="1800" dirty="0">
              <a:solidFill>
                <a:schemeClr val="tx1"/>
              </a:solidFill>
            </a:endParaRPr>
          </a:p>
        </p:txBody>
      </p:sp>
      <p:sp>
        <p:nvSpPr>
          <p:cNvPr id="41" name="Flowchart: Alternate Process 40">
            <a:extLst>
              <a:ext uri="{FF2B5EF4-FFF2-40B4-BE49-F238E27FC236}">
                <a16:creationId xmlns:a16="http://schemas.microsoft.com/office/drawing/2014/main" id="{4C8285BC-DC5B-38F6-0D9E-DBE0CDD28E7B}"/>
              </a:ext>
            </a:extLst>
          </p:cNvPr>
          <p:cNvSpPr/>
          <p:nvPr/>
        </p:nvSpPr>
        <p:spPr>
          <a:xfrm>
            <a:off x="7345500" y="3435454"/>
            <a:ext cx="1121972"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Left</a:t>
            </a:r>
            <a:endParaRPr lang="ar-EG" sz="1600" dirty="0">
              <a:solidFill>
                <a:schemeClr val="tx1"/>
              </a:solidFill>
            </a:endParaRPr>
          </a:p>
        </p:txBody>
      </p:sp>
      <p:sp>
        <p:nvSpPr>
          <p:cNvPr id="42" name="Flowchart: Alternate Process 41">
            <a:extLst>
              <a:ext uri="{FF2B5EF4-FFF2-40B4-BE49-F238E27FC236}">
                <a16:creationId xmlns:a16="http://schemas.microsoft.com/office/drawing/2014/main" id="{B4A9152C-DBA8-D2FA-E9C4-082D88E69BF9}"/>
              </a:ext>
            </a:extLst>
          </p:cNvPr>
          <p:cNvSpPr/>
          <p:nvPr/>
        </p:nvSpPr>
        <p:spPr>
          <a:xfrm>
            <a:off x="7298178" y="988191"/>
            <a:ext cx="1121972"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Forward</a:t>
            </a:r>
            <a:endParaRPr lang="ar-EG" sz="1800" dirty="0">
              <a:solidFill>
                <a:schemeClr val="tx1"/>
              </a:solidFill>
            </a:endParaRPr>
          </a:p>
        </p:txBody>
      </p:sp>
      <p:sp>
        <p:nvSpPr>
          <p:cNvPr id="43" name="Flowchart: Alternate Process 42">
            <a:extLst>
              <a:ext uri="{FF2B5EF4-FFF2-40B4-BE49-F238E27FC236}">
                <a16:creationId xmlns:a16="http://schemas.microsoft.com/office/drawing/2014/main" id="{7AE2A5B0-B97A-8EDD-EC54-0E7501AB4D01}"/>
              </a:ext>
            </a:extLst>
          </p:cNvPr>
          <p:cNvSpPr/>
          <p:nvPr/>
        </p:nvSpPr>
        <p:spPr>
          <a:xfrm>
            <a:off x="7306785" y="2704956"/>
            <a:ext cx="1121972"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Right</a:t>
            </a:r>
            <a:endParaRPr lang="ar-EG" sz="1600" dirty="0">
              <a:solidFill>
                <a:schemeClr val="tx1"/>
              </a:solidFill>
            </a:endParaRPr>
          </a:p>
        </p:txBody>
      </p:sp>
      <p:sp>
        <p:nvSpPr>
          <p:cNvPr id="44" name="Flowchart: Alternate Process 43">
            <a:extLst>
              <a:ext uri="{FF2B5EF4-FFF2-40B4-BE49-F238E27FC236}">
                <a16:creationId xmlns:a16="http://schemas.microsoft.com/office/drawing/2014/main" id="{E2F41A17-D6DD-A7A0-A2BD-5DDAE2073DFC}"/>
              </a:ext>
            </a:extLst>
          </p:cNvPr>
          <p:cNvSpPr/>
          <p:nvPr/>
        </p:nvSpPr>
        <p:spPr>
          <a:xfrm>
            <a:off x="7306785" y="1866049"/>
            <a:ext cx="1121972"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Backward</a:t>
            </a:r>
            <a:endParaRPr lang="ar-EG" sz="1600" dirty="0">
              <a:solidFill>
                <a:schemeClr val="tx1"/>
              </a:solidFill>
            </a:endParaRPr>
          </a:p>
        </p:txBody>
      </p:sp>
      <p:sp>
        <p:nvSpPr>
          <p:cNvPr id="45" name="Flowchart: Alternate Process 44">
            <a:extLst>
              <a:ext uri="{FF2B5EF4-FFF2-40B4-BE49-F238E27FC236}">
                <a16:creationId xmlns:a16="http://schemas.microsoft.com/office/drawing/2014/main" id="{88C68971-277B-F43F-FED6-3822AB01A12E}"/>
              </a:ext>
            </a:extLst>
          </p:cNvPr>
          <p:cNvSpPr/>
          <p:nvPr/>
        </p:nvSpPr>
        <p:spPr>
          <a:xfrm>
            <a:off x="7332683" y="4128148"/>
            <a:ext cx="1121972"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Stop</a:t>
            </a:r>
            <a:endParaRPr lang="ar-EG" sz="1600" dirty="0">
              <a:solidFill>
                <a:schemeClr val="tx1"/>
              </a:solidFill>
            </a:endParaRPr>
          </a:p>
        </p:txBody>
      </p:sp>
      <p:sp>
        <p:nvSpPr>
          <p:cNvPr id="46" name="Flowchart: Alternate Process 45">
            <a:extLst>
              <a:ext uri="{FF2B5EF4-FFF2-40B4-BE49-F238E27FC236}">
                <a16:creationId xmlns:a16="http://schemas.microsoft.com/office/drawing/2014/main" id="{DE7C01DB-9188-1B12-4616-AAD341A9DD04}"/>
              </a:ext>
            </a:extLst>
          </p:cNvPr>
          <p:cNvSpPr/>
          <p:nvPr/>
        </p:nvSpPr>
        <p:spPr>
          <a:xfrm>
            <a:off x="4168216" y="2998358"/>
            <a:ext cx="1066642"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Client</a:t>
            </a:r>
            <a:endParaRPr lang="ar-EG" sz="1600" dirty="0">
              <a:solidFill>
                <a:schemeClr val="tx1"/>
              </a:solidFill>
            </a:endParaRPr>
          </a:p>
        </p:txBody>
      </p:sp>
      <p:sp>
        <p:nvSpPr>
          <p:cNvPr id="47" name="Flowchart: Alternate Process 46">
            <a:extLst>
              <a:ext uri="{FF2B5EF4-FFF2-40B4-BE49-F238E27FC236}">
                <a16:creationId xmlns:a16="http://schemas.microsoft.com/office/drawing/2014/main" id="{27FE3E77-3D5A-0DE4-1699-A49109499F95}"/>
              </a:ext>
            </a:extLst>
          </p:cNvPr>
          <p:cNvSpPr/>
          <p:nvPr/>
        </p:nvSpPr>
        <p:spPr>
          <a:xfrm>
            <a:off x="4039172" y="1920185"/>
            <a:ext cx="1131626" cy="345831"/>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1600" dirty="0">
                <a:solidFill>
                  <a:schemeClr val="tx1"/>
                </a:solidFill>
              </a:rPr>
              <a:t>loop</a:t>
            </a:r>
            <a:endParaRPr lang="ar-EG" sz="1600" dirty="0">
              <a:solidFill>
                <a:schemeClr val="tx1"/>
              </a:solidFill>
            </a:endParaRPr>
          </a:p>
        </p:txBody>
      </p:sp>
      <p:cxnSp>
        <p:nvCxnSpPr>
          <p:cNvPr id="55" name="Connector: Elbow 54">
            <a:extLst>
              <a:ext uri="{FF2B5EF4-FFF2-40B4-BE49-F238E27FC236}">
                <a16:creationId xmlns:a16="http://schemas.microsoft.com/office/drawing/2014/main" id="{6633C8FD-7FC7-1792-9695-16D5FF1BDE7C}"/>
              </a:ext>
            </a:extLst>
          </p:cNvPr>
          <p:cNvCxnSpPr>
            <a:cxnSpLocks/>
            <a:stCxn id="47" idx="2"/>
          </p:cNvCxnSpPr>
          <p:nvPr/>
        </p:nvCxnSpPr>
        <p:spPr>
          <a:xfrm rot="16200000" flipH="1">
            <a:off x="4290603" y="2580398"/>
            <a:ext cx="719112" cy="90348"/>
          </a:xfrm>
          <a:prstGeom prst="bentConnector3">
            <a:avLst>
              <a:gd name="adj1" fmla="val 50000"/>
            </a:avLst>
          </a:prstGeom>
          <a:ln>
            <a:tailEnd type="triangle"/>
          </a:ln>
        </p:spPr>
        <p:style>
          <a:lnRef idx="2">
            <a:schemeClr val="accent2"/>
          </a:lnRef>
          <a:fillRef idx="1">
            <a:schemeClr val="lt1"/>
          </a:fillRef>
          <a:effectRef idx="0">
            <a:schemeClr val="accent2"/>
          </a:effectRef>
          <a:fontRef idx="minor">
            <a:schemeClr val="dk1"/>
          </a:fontRef>
        </p:style>
      </p:cxnSp>
      <p:cxnSp>
        <p:nvCxnSpPr>
          <p:cNvPr id="9" name="Connector: Elbow 8">
            <a:extLst>
              <a:ext uri="{FF2B5EF4-FFF2-40B4-BE49-F238E27FC236}">
                <a16:creationId xmlns:a16="http://schemas.microsoft.com/office/drawing/2014/main" id="{EC315ECD-BB4F-5051-9F80-CCAE5B7C67A1}"/>
              </a:ext>
            </a:extLst>
          </p:cNvPr>
          <p:cNvCxnSpPr>
            <a:stCxn id="35" idx="2"/>
            <a:endCxn id="36" idx="0"/>
          </p:cNvCxnSpPr>
          <p:nvPr/>
        </p:nvCxnSpPr>
        <p:spPr>
          <a:xfrm rot="5400000">
            <a:off x="664415" y="1355722"/>
            <a:ext cx="701431" cy="957968"/>
          </a:xfrm>
          <a:prstGeom prst="bentConnector3">
            <a:avLst/>
          </a:prstGeom>
          <a:ln>
            <a:tailEnd type="triangle"/>
          </a:ln>
        </p:spPr>
        <p:style>
          <a:lnRef idx="2">
            <a:schemeClr val="accent2"/>
          </a:lnRef>
          <a:fillRef idx="1">
            <a:schemeClr val="lt1"/>
          </a:fillRef>
          <a:effectRef idx="0">
            <a:schemeClr val="accent2"/>
          </a:effectRef>
          <a:fontRef idx="minor">
            <a:schemeClr val="dk1"/>
          </a:fontRef>
        </p:style>
      </p:cxnSp>
      <p:cxnSp>
        <p:nvCxnSpPr>
          <p:cNvPr id="11" name="Connector: Elbow 10">
            <a:extLst>
              <a:ext uri="{FF2B5EF4-FFF2-40B4-BE49-F238E27FC236}">
                <a16:creationId xmlns:a16="http://schemas.microsoft.com/office/drawing/2014/main" id="{E43D74DA-9C3D-0334-DCA0-4EC3039A679B}"/>
              </a:ext>
            </a:extLst>
          </p:cNvPr>
          <p:cNvCxnSpPr/>
          <p:nvPr/>
        </p:nvCxnSpPr>
        <p:spPr>
          <a:xfrm>
            <a:off x="1542045" y="1484946"/>
            <a:ext cx="1131626" cy="608788"/>
          </a:xfrm>
          <a:prstGeom prst="bentConnector2">
            <a:avLst/>
          </a:prstGeom>
          <a:ln>
            <a:tailEnd type="triangle"/>
          </a:ln>
        </p:spPr>
        <p:style>
          <a:lnRef idx="2">
            <a:schemeClr val="accent2"/>
          </a:lnRef>
          <a:fillRef idx="1">
            <a:schemeClr val="lt1"/>
          </a:fillRef>
          <a:effectRef idx="0">
            <a:schemeClr val="accent2"/>
          </a:effectRef>
          <a:fontRef idx="minor">
            <a:schemeClr val="dk1"/>
          </a:fontRef>
        </p:style>
      </p:cxnSp>
      <p:cxnSp>
        <p:nvCxnSpPr>
          <p:cNvPr id="13" name="Connector: Elbow 12">
            <a:extLst>
              <a:ext uri="{FF2B5EF4-FFF2-40B4-BE49-F238E27FC236}">
                <a16:creationId xmlns:a16="http://schemas.microsoft.com/office/drawing/2014/main" id="{6523D5C2-E43A-DCC9-5B2A-6B4F1A6F852E}"/>
              </a:ext>
            </a:extLst>
          </p:cNvPr>
          <p:cNvCxnSpPr>
            <a:stCxn id="36" idx="2"/>
          </p:cNvCxnSpPr>
          <p:nvPr/>
        </p:nvCxnSpPr>
        <p:spPr>
          <a:xfrm rot="16200000" flipH="1">
            <a:off x="516306" y="2551092"/>
            <a:ext cx="688566" cy="648887"/>
          </a:xfrm>
          <a:prstGeom prst="bentConnector2">
            <a:avLst/>
          </a:prstGeom>
          <a:ln>
            <a:tailEnd type="triangle"/>
          </a:ln>
        </p:spPr>
        <p:style>
          <a:lnRef idx="2">
            <a:schemeClr val="accent2"/>
          </a:lnRef>
          <a:fillRef idx="1">
            <a:schemeClr val="lt1"/>
          </a:fillRef>
          <a:effectRef idx="0">
            <a:schemeClr val="accent2"/>
          </a:effectRef>
          <a:fontRef idx="minor">
            <a:schemeClr val="dk1"/>
          </a:fontRef>
        </p:style>
      </p:cxnSp>
      <p:cxnSp>
        <p:nvCxnSpPr>
          <p:cNvPr id="15" name="Connector: Elbow 14">
            <a:extLst>
              <a:ext uri="{FF2B5EF4-FFF2-40B4-BE49-F238E27FC236}">
                <a16:creationId xmlns:a16="http://schemas.microsoft.com/office/drawing/2014/main" id="{A1731D4E-B0A7-4523-3123-779473BC913C}"/>
              </a:ext>
            </a:extLst>
          </p:cNvPr>
          <p:cNvCxnSpPr>
            <a:stCxn id="37" idx="2"/>
          </p:cNvCxnSpPr>
          <p:nvPr/>
        </p:nvCxnSpPr>
        <p:spPr>
          <a:xfrm rot="5400000">
            <a:off x="2068514" y="2608783"/>
            <a:ext cx="761616" cy="460457"/>
          </a:xfrm>
          <a:prstGeom prst="bentConnector2">
            <a:avLst/>
          </a:prstGeom>
          <a:ln>
            <a:tailEnd type="triangle"/>
          </a:ln>
        </p:spPr>
        <p:style>
          <a:lnRef idx="2">
            <a:schemeClr val="accent2"/>
          </a:lnRef>
          <a:fillRef idx="1">
            <a:schemeClr val="lt1"/>
          </a:fillRef>
          <a:effectRef idx="0">
            <a:schemeClr val="accent2"/>
          </a:effectRef>
          <a:fontRef idx="minor">
            <a:schemeClr val="dk1"/>
          </a:fontRef>
        </p:style>
      </p:cxnSp>
      <p:sp>
        <p:nvSpPr>
          <p:cNvPr id="61" name="TextBox 60">
            <a:extLst>
              <a:ext uri="{FF2B5EF4-FFF2-40B4-BE49-F238E27FC236}">
                <a16:creationId xmlns:a16="http://schemas.microsoft.com/office/drawing/2014/main" id="{FDEB67FF-7C70-F1F3-A47D-1AE88C29B76E}"/>
              </a:ext>
            </a:extLst>
          </p:cNvPr>
          <p:cNvSpPr txBox="1"/>
          <p:nvPr/>
        </p:nvSpPr>
        <p:spPr>
          <a:xfrm>
            <a:off x="6186297" y="794515"/>
            <a:ext cx="385010" cy="25391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1">
            <a:spAutoFit/>
          </a:bodyPr>
          <a:lstStyle/>
          <a:p>
            <a:r>
              <a:rPr lang="en-US" sz="1050" dirty="0"/>
              <a:t>1</a:t>
            </a:r>
            <a:endParaRPr lang="ar-EG" sz="1050" dirty="0"/>
          </a:p>
        </p:txBody>
      </p:sp>
      <p:cxnSp>
        <p:nvCxnSpPr>
          <p:cNvPr id="63" name="Connector: Elbow 62">
            <a:extLst>
              <a:ext uri="{FF2B5EF4-FFF2-40B4-BE49-F238E27FC236}">
                <a16:creationId xmlns:a16="http://schemas.microsoft.com/office/drawing/2014/main" id="{4C9A839E-D87B-C3DE-8CBA-631EC35441A5}"/>
              </a:ext>
            </a:extLst>
          </p:cNvPr>
          <p:cNvCxnSpPr>
            <a:cxnSpLocks/>
            <a:stCxn id="46" idx="3"/>
          </p:cNvCxnSpPr>
          <p:nvPr/>
        </p:nvCxnSpPr>
        <p:spPr>
          <a:xfrm flipV="1">
            <a:off x="5234858" y="2057896"/>
            <a:ext cx="2063320" cy="1113378"/>
          </a:xfrm>
          <a:prstGeom prst="bentConnector3">
            <a:avLst>
              <a:gd name="adj1" fmla="val 33689"/>
            </a:avLst>
          </a:prstGeom>
          <a:ln>
            <a:tailEnd type="triangle"/>
          </a:ln>
        </p:spPr>
        <p:style>
          <a:lnRef idx="2">
            <a:schemeClr val="accent2"/>
          </a:lnRef>
          <a:fillRef idx="1">
            <a:schemeClr val="lt1"/>
          </a:fillRef>
          <a:effectRef idx="0">
            <a:schemeClr val="accent2"/>
          </a:effectRef>
          <a:fontRef idx="minor">
            <a:schemeClr val="dk1"/>
          </a:fontRef>
        </p:style>
      </p:cxnSp>
      <p:sp>
        <p:nvSpPr>
          <p:cNvPr id="64" name="TextBox 63">
            <a:extLst>
              <a:ext uri="{FF2B5EF4-FFF2-40B4-BE49-F238E27FC236}">
                <a16:creationId xmlns:a16="http://schemas.microsoft.com/office/drawing/2014/main" id="{2CC18AEC-8676-92F2-473C-E4F8A8CBBC77}"/>
              </a:ext>
            </a:extLst>
          </p:cNvPr>
          <p:cNvSpPr txBox="1"/>
          <p:nvPr/>
        </p:nvSpPr>
        <p:spPr>
          <a:xfrm>
            <a:off x="6057269" y="2511720"/>
            <a:ext cx="369239" cy="25391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1">
            <a:spAutoFit/>
          </a:bodyPr>
          <a:lstStyle/>
          <a:p>
            <a:r>
              <a:rPr lang="en-US" sz="1050" dirty="0"/>
              <a:t>2</a:t>
            </a:r>
            <a:endParaRPr lang="ar-EG" sz="1050" dirty="0"/>
          </a:p>
        </p:txBody>
      </p:sp>
      <p:cxnSp>
        <p:nvCxnSpPr>
          <p:cNvPr id="66" name="Connector: Elbow 65">
            <a:extLst>
              <a:ext uri="{FF2B5EF4-FFF2-40B4-BE49-F238E27FC236}">
                <a16:creationId xmlns:a16="http://schemas.microsoft.com/office/drawing/2014/main" id="{37659F10-8E5A-DC6F-A550-8C67D6B68598}"/>
              </a:ext>
            </a:extLst>
          </p:cNvPr>
          <p:cNvCxnSpPr/>
          <p:nvPr/>
        </p:nvCxnSpPr>
        <p:spPr>
          <a:xfrm flipV="1">
            <a:off x="5234858" y="2866733"/>
            <a:ext cx="2056411" cy="435105"/>
          </a:xfrm>
          <a:prstGeom prst="bentConnector3">
            <a:avLst>
              <a:gd name="adj1" fmla="val 50000"/>
            </a:avLst>
          </a:prstGeom>
          <a:ln>
            <a:tailEnd type="triangle"/>
          </a:ln>
        </p:spPr>
        <p:style>
          <a:lnRef idx="2">
            <a:schemeClr val="accent2"/>
          </a:lnRef>
          <a:fillRef idx="1">
            <a:schemeClr val="lt1"/>
          </a:fillRef>
          <a:effectRef idx="0">
            <a:schemeClr val="accent2"/>
          </a:effectRef>
          <a:fontRef idx="minor">
            <a:schemeClr val="dk1"/>
          </a:fontRef>
        </p:style>
      </p:cxnSp>
      <p:sp>
        <p:nvSpPr>
          <p:cNvPr id="68" name="TextBox 67">
            <a:extLst>
              <a:ext uri="{FF2B5EF4-FFF2-40B4-BE49-F238E27FC236}">
                <a16:creationId xmlns:a16="http://schemas.microsoft.com/office/drawing/2014/main" id="{0AEA8005-222E-9A3A-EA33-CCEE195E4644}"/>
              </a:ext>
            </a:extLst>
          </p:cNvPr>
          <p:cNvSpPr txBox="1"/>
          <p:nvPr/>
        </p:nvSpPr>
        <p:spPr>
          <a:xfrm>
            <a:off x="6231553" y="3335758"/>
            <a:ext cx="212438" cy="25391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1">
            <a:spAutoFit/>
          </a:bodyPr>
          <a:lstStyle/>
          <a:p>
            <a:r>
              <a:rPr lang="en-US" sz="1050" dirty="0"/>
              <a:t>3</a:t>
            </a:r>
            <a:endParaRPr lang="ar-EG" sz="1050" dirty="0"/>
          </a:p>
        </p:txBody>
      </p:sp>
      <p:cxnSp>
        <p:nvCxnSpPr>
          <p:cNvPr id="70" name="Connector: Elbow 69">
            <a:extLst>
              <a:ext uri="{FF2B5EF4-FFF2-40B4-BE49-F238E27FC236}">
                <a16:creationId xmlns:a16="http://schemas.microsoft.com/office/drawing/2014/main" id="{B8583AA0-9486-BA63-9697-9A9E74992AE0}"/>
              </a:ext>
            </a:extLst>
          </p:cNvPr>
          <p:cNvCxnSpPr>
            <a:cxnSpLocks/>
          </p:cNvCxnSpPr>
          <p:nvPr/>
        </p:nvCxnSpPr>
        <p:spPr>
          <a:xfrm rot="16200000" flipH="1">
            <a:off x="5976604" y="2297400"/>
            <a:ext cx="303821" cy="2408336"/>
          </a:xfrm>
          <a:prstGeom prst="bentConnector2">
            <a:avLst/>
          </a:prstGeom>
          <a:ln>
            <a:tailEnd type="triangle"/>
          </a:ln>
        </p:spPr>
        <p:style>
          <a:lnRef idx="2">
            <a:schemeClr val="accent2"/>
          </a:lnRef>
          <a:fillRef idx="1">
            <a:schemeClr val="lt1"/>
          </a:fillRef>
          <a:effectRef idx="0">
            <a:schemeClr val="accent2"/>
          </a:effectRef>
          <a:fontRef idx="minor">
            <a:schemeClr val="dk1"/>
          </a:fontRef>
        </p:style>
      </p:cxnSp>
      <p:sp>
        <p:nvSpPr>
          <p:cNvPr id="76" name="TextBox 75">
            <a:extLst>
              <a:ext uri="{FF2B5EF4-FFF2-40B4-BE49-F238E27FC236}">
                <a16:creationId xmlns:a16="http://schemas.microsoft.com/office/drawing/2014/main" id="{0B6C03AF-1D1F-8847-4D10-7F0697DA5099}"/>
              </a:ext>
            </a:extLst>
          </p:cNvPr>
          <p:cNvSpPr txBox="1"/>
          <p:nvPr/>
        </p:nvSpPr>
        <p:spPr>
          <a:xfrm>
            <a:off x="6146621" y="3709217"/>
            <a:ext cx="570863" cy="25391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1">
            <a:spAutoFit/>
          </a:bodyPr>
          <a:lstStyle/>
          <a:p>
            <a:r>
              <a:rPr lang="en-US" sz="1050" dirty="0"/>
              <a:t>4</a:t>
            </a:r>
            <a:endParaRPr lang="ar-EG" sz="1050" dirty="0"/>
          </a:p>
        </p:txBody>
      </p:sp>
      <p:cxnSp>
        <p:nvCxnSpPr>
          <p:cNvPr id="78" name="Connector: Elbow 77">
            <a:extLst>
              <a:ext uri="{FF2B5EF4-FFF2-40B4-BE49-F238E27FC236}">
                <a16:creationId xmlns:a16="http://schemas.microsoft.com/office/drawing/2014/main" id="{E1DBBA86-6582-CF68-A29A-3F1AC4390DFE}"/>
              </a:ext>
            </a:extLst>
          </p:cNvPr>
          <p:cNvCxnSpPr>
            <a:cxnSpLocks/>
            <a:stCxn id="46" idx="2"/>
          </p:cNvCxnSpPr>
          <p:nvPr/>
        </p:nvCxnSpPr>
        <p:spPr>
          <a:xfrm rot="16200000" flipH="1">
            <a:off x="5522040" y="2523685"/>
            <a:ext cx="955635" cy="2596641"/>
          </a:xfrm>
          <a:prstGeom prst="bentConnector2">
            <a:avLst/>
          </a:prstGeom>
          <a:ln>
            <a:tailEnd type="triangle"/>
          </a:ln>
        </p:spPr>
        <p:style>
          <a:lnRef idx="2">
            <a:schemeClr val="accent2"/>
          </a:lnRef>
          <a:fillRef idx="1">
            <a:schemeClr val="lt1"/>
          </a:fillRef>
          <a:effectRef idx="0">
            <a:schemeClr val="accent2"/>
          </a:effectRef>
          <a:fontRef idx="minor">
            <a:schemeClr val="dk1"/>
          </a:fontRef>
        </p:style>
      </p:cxnSp>
      <p:sp>
        <p:nvSpPr>
          <p:cNvPr id="84" name="TextBox 83">
            <a:extLst>
              <a:ext uri="{FF2B5EF4-FFF2-40B4-BE49-F238E27FC236}">
                <a16:creationId xmlns:a16="http://schemas.microsoft.com/office/drawing/2014/main" id="{E7BE251B-8849-D6E3-68F2-84895851CA29}"/>
              </a:ext>
            </a:extLst>
          </p:cNvPr>
          <p:cNvSpPr txBox="1"/>
          <p:nvPr/>
        </p:nvSpPr>
        <p:spPr>
          <a:xfrm>
            <a:off x="5656457" y="4349426"/>
            <a:ext cx="490164" cy="25391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1">
            <a:spAutoFit/>
          </a:bodyPr>
          <a:lstStyle/>
          <a:p>
            <a:r>
              <a:rPr lang="en-US" sz="1050" dirty="0"/>
              <a:t>5</a:t>
            </a:r>
            <a:endParaRPr lang="ar-EG" sz="1050" dirty="0"/>
          </a:p>
        </p:txBody>
      </p:sp>
      <p:cxnSp>
        <p:nvCxnSpPr>
          <p:cNvPr id="28" name="Elbow Connector 27"/>
          <p:cNvCxnSpPr>
            <a:stCxn id="40" idx="2"/>
            <a:endCxn id="47" idx="1"/>
          </p:cNvCxnSpPr>
          <p:nvPr/>
        </p:nvCxnSpPr>
        <p:spPr>
          <a:xfrm rot="5400000" flipH="1" flipV="1">
            <a:off x="2225676" y="1582989"/>
            <a:ext cx="1303384" cy="2323607"/>
          </a:xfrm>
          <a:prstGeom prst="bentConnector4">
            <a:avLst>
              <a:gd name="adj1" fmla="val -17539"/>
              <a:gd name="adj2" fmla="val 66841"/>
            </a:avLst>
          </a:prstGeom>
          <a:ln>
            <a:tailEnd type="triangle"/>
          </a:ln>
        </p:spPr>
        <p:style>
          <a:lnRef idx="2">
            <a:schemeClr val="accent2"/>
          </a:lnRef>
          <a:fillRef idx="1">
            <a:schemeClr val="lt1"/>
          </a:fillRef>
          <a:effectRef idx="0">
            <a:schemeClr val="accent2"/>
          </a:effectRef>
          <a:fontRef idx="minor">
            <a:schemeClr val="dk1"/>
          </a:fontRef>
        </p:style>
      </p:cxnSp>
      <p:cxnSp>
        <p:nvCxnSpPr>
          <p:cNvPr id="74" name="Elbow Connector 73"/>
          <p:cNvCxnSpPr/>
          <p:nvPr/>
        </p:nvCxnSpPr>
        <p:spPr>
          <a:xfrm flipV="1">
            <a:off x="5105814" y="1129736"/>
            <a:ext cx="2149500" cy="1867192"/>
          </a:xfrm>
          <a:prstGeom prst="bentConnector3">
            <a:avLst>
              <a:gd name="adj1" fmla="val 24594"/>
            </a:avLst>
          </a:prstGeom>
          <a:ln>
            <a:tailEnd type="triangle"/>
          </a:ln>
        </p:spPr>
        <p:style>
          <a:lnRef idx="2">
            <a:schemeClr val="accent2"/>
          </a:lnRef>
          <a:fillRef idx="1">
            <a:schemeClr val="lt1"/>
          </a:fillRef>
          <a:effectRef idx="0">
            <a:schemeClr val="accent2"/>
          </a:effectRef>
          <a:fontRef idx="minor">
            <a:schemeClr val="dk1"/>
          </a:fontRef>
        </p:style>
      </p:cxnSp>
    </p:spTree>
    <p:extLst>
      <p:ext uri="{BB962C8B-B14F-4D97-AF65-F5344CB8AC3E}">
        <p14:creationId xmlns:p14="http://schemas.microsoft.com/office/powerpoint/2010/main" val="370305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DF0E-E277-18E9-AA32-B4F861357318}"/>
              </a:ext>
            </a:extLst>
          </p:cNvPr>
          <p:cNvSpPr>
            <a:spLocks noGrp="1"/>
          </p:cNvSpPr>
          <p:nvPr>
            <p:ph type="title"/>
          </p:nvPr>
        </p:nvSpPr>
        <p:spPr/>
        <p:txBody>
          <a:bodyPr>
            <a:noAutofit/>
          </a:bodyPr>
          <a:lstStyle/>
          <a:p>
            <a:r>
              <a:rPr lang="en-US" sz="3200" dirty="0" smtClean="0">
                <a:latin typeface="Times New Roman" panose="02020603050405020304" pitchFamily="18" charset="0"/>
              </a:rPr>
              <a:t>Testing Car model </a:t>
            </a:r>
            <a:endParaRPr lang="ar-EG" sz="3200" dirty="0"/>
          </a:p>
        </p:txBody>
      </p:sp>
      <p:sp>
        <p:nvSpPr>
          <p:cNvPr id="3" name="Content Placeholder 2">
            <a:extLst>
              <a:ext uri="{FF2B5EF4-FFF2-40B4-BE49-F238E27FC236}">
                <a16:creationId xmlns:a16="http://schemas.microsoft.com/office/drawing/2014/main" id="{CF478CFC-BA01-2459-D7E4-88CFD60C03FF}"/>
              </a:ext>
            </a:extLst>
          </p:cNvPr>
          <p:cNvSpPr>
            <a:spLocks noGrp="1"/>
          </p:cNvSpPr>
          <p:nvPr>
            <p:ph idx="1"/>
          </p:nvPr>
        </p:nvSpPr>
        <p:spPr/>
        <p:txBody>
          <a:bodyPr>
            <a:normAutofit/>
          </a:bodyPr>
          <a:lstStyle/>
          <a:p>
            <a:pPr marL="152400" indent="0">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ESP32 with DC Motor and L298N Motor </a:t>
            </a:r>
            <a:r>
              <a:rPr lang="en-US" sz="1800" dirty="0" smtClean="0">
                <a:latin typeface="Times New Roman" panose="02020603050405020304" pitchFamily="18" charset="0"/>
                <a:ea typeface="Times New Roman" panose="02020603050405020304" pitchFamily="18" charset="0"/>
                <a:cs typeface="Times New Roman" panose="02020603050405020304" pitchFamily="18" charset="0"/>
              </a:rPr>
              <a:t>Driver Control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Speed and Direction.</a:t>
            </a:r>
          </a:p>
          <a:p>
            <a:pPr marL="257175" indent="-257175">
              <a:lnSpc>
                <a:spcPct val="106000"/>
              </a:lnSpc>
              <a:spcAft>
                <a:spcPts val="600"/>
              </a:spcAft>
              <a:buSzPts val="1000"/>
              <a:buFont typeface="Symbol" panose="05050102010706020507" pitchFamily="18" charset="2"/>
              <a:buChar char=""/>
              <a:tabLst>
                <a:tab pos="342900" algn="l"/>
              </a:tabLst>
            </a:pPr>
            <a:endParaRPr lang="en-US" sz="1800" dirty="0">
              <a:latin typeface="Calibri" panose="020F0502020204030204" pitchFamily="34" charset="0"/>
              <a:ea typeface="Calibri" panose="020F0502020204030204" pitchFamily="34" charset="0"/>
              <a:cs typeface="+mj-cs"/>
            </a:endParaRPr>
          </a:p>
          <a:p>
            <a:pPr marL="257175" indent="-257175" algn="ctr">
              <a:lnSpc>
                <a:spcPct val="106000"/>
              </a:lnSpc>
              <a:spcAft>
                <a:spcPts val="600"/>
              </a:spcAft>
              <a:buSzPts val="1000"/>
              <a:buFont typeface="Symbol" panose="05050102010706020507" pitchFamily="18" charset="2"/>
              <a:buChar char=""/>
              <a:tabLst>
                <a:tab pos="342900" algn="l"/>
              </a:tabLst>
            </a:pPr>
            <a:endParaRPr lang="en-US" sz="1800" dirty="0">
              <a:latin typeface="Calibri" panose="020F0502020204030204" pitchFamily="34" charset="0"/>
              <a:ea typeface="Calibri" panose="020F0502020204030204" pitchFamily="34" charset="0"/>
              <a:cs typeface="+mj-cs"/>
            </a:endParaRPr>
          </a:p>
          <a:p>
            <a:pPr marL="0" indent="0">
              <a:buNone/>
            </a:pPr>
            <a:endParaRPr lang="en-US" sz="1800" b="1" dirty="0">
              <a:latin typeface="Times New Roman" panose="02020603050405020304" pitchFamily="18" charset="0"/>
              <a:ea typeface="Times New Roman" panose="02020603050405020304" pitchFamily="18" charset="0"/>
              <a:cs typeface="Times New Roman" panose="02020603050405020304" pitchFamily="18" charset="0"/>
            </a:endParaRPr>
          </a:p>
          <a:p>
            <a:endParaRPr lang="ar-EG" sz="675" dirty="0"/>
          </a:p>
        </p:txBody>
      </p:sp>
      <p:pic>
        <p:nvPicPr>
          <p:cNvPr id="6" name="Picture 5">
            <a:extLst>
              <a:ext uri="{FF2B5EF4-FFF2-40B4-BE49-F238E27FC236}">
                <a16:creationId xmlns:a16="http://schemas.microsoft.com/office/drawing/2014/main" id="{D58F3F48-9148-645B-FAF7-66CC6ADA5F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240" y="1648211"/>
            <a:ext cx="3693721" cy="2371295"/>
          </a:xfrm>
          <a:prstGeom prst="rect">
            <a:avLst/>
          </a:prstGeom>
          <a:noFill/>
          <a:ln>
            <a:noFill/>
          </a:ln>
        </p:spPr>
      </p:pic>
      <p:pic>
        <p:nvPicPr>
          <p:cNvPr id="7" name="Picture 6">
            <a:extLst>
              <a:ext uri="{FF2B5EF4-FFF2-40B4-BE49-F238E27FC236}">
                <a16:creationId xmlns:a16="http://schemas.microsoft.com/office/drawing/2014/main" id="{E7BA4FCA-29E0-3CE7-8E65-EE1D4EEDD7A1}"/>
              </a:ext>
            </a:extLst>
          </p:cNvPr>
          <p:cNvPicPr>
            <a:picLocks noChangeAspect="1"/>
          </p:cNvPicPr>
          <p:nvPr/>
        </p:nvPicPr>
        <p:blipFill rotWithShape="1">
          <a:blip r:embed="rId3">
            <a:extLst>
              <a:ext uri="{28A0092B-C50C-407E-A947-70E740481C1C}">
                <a14:useLocalDpi xmlns:a14="http://schemas.microsoft.com/office/drawing/2010/main" val="0"/>
              </a:ext>
            </a:extLst>
          </a:blip>
          <a:srcRect l="2933" t="5996" r="7361" b="7440"/>
          <a:stretch/>
        </p:blipFill>
        <p:spPr>
          <a:xfrm>
            <a:off x="3812961" y="1968727"/>
            <a:ext cx="5270279" cy="2645376"/>
          </a:xfrm>
          <a:prstGeom prst="rect">
            <a:avLst/>
          </a:prstGeom>
        </p:spPr>
      </p:pic>
      <p:pic>
        <p:nvPicPr>
          <p:cNvPr id="4" name="Picture 3"/>
          <p:cNvPicPr>
            <a:picLocks noChangeAspect="1"/>
          </p:cNvPicPr>
          <p:nvPr/>
        </p:nvPicPr>
        <p:blipFill>
          <a:blip r:embed="rId4"/>
          <a:stretch>
            <a:fillRect/>
          </a:stretch>
        </p:blipFill>
        <p:spPr>
          <a:xfrm>
            <a:off x="846043" y="4019506"/>
            <a:ext cx="2184236" cy="1189195"/>
          </a:xfrm>
          <a:prstGeom prst="rect">
            <a:avLst/>
          </a:prstGeom>
        </p:spPr>
      </p:pic>
    </p:spTree>
    <p:extLst>
      <p:ext uri="{BB962C8B-B14F-4D97-AF65-F5344CB8AC3E}">
        <p14:creationId xmlns:p14="http://schemas.microsoft.com/office/powerpoint/2010/main" val="21300637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8E1C-9C8E-BEA7-0814-A0236602209E}"/>
              </a:ext>
            </a:extLst>
          </p:cNvPr>
          <p:cNvSpPr>
            <a:spLocks noGrp="1"/>
          </p:cNvSpPr>
          <p:nvPr>
            <p:ph type="title"/>
          </p:nvPr>
        </p:nvSpPr>
        <p:spPr/>
        <p:txBody>
          <a:bodyPr>
            <a:noAutofit/>
          </a:bodyPr>
          <a:lstStyle/>
          <a:p>
            <a:r>
              <a:rPr lang="en-US" sz="3200" dirty="0" smtClean="0">
                <a:latin typeface="+mn-lt"/>
              </a:rPr>
              <a:t>  Wheelchair Components </a:t>
            </a:r>
            <a:endParaRPr lang="ar-EG" sz="3200" dirty="0">
              <a:latin typeface="+mn-lt"/>
            </a:endParaRPr>
          </a:p>
        </p:txBody>
      </p:sp>
      <p:sp>
        <p:nvSpPr>
          <p:cNvPr id="3" name="Content Placeholder 2">
            <a:extLst>
              <a:ext uri="{FF2B5EF4-FFF2-40B4-BE49-F238E27FC236}">
                <a16:creationId xmlns:a16="http://schemas.microsoft.com/office/drawing/2014/main" id="{3F26AB98-7CBC-DE4C-A247-B7C58BBAE379}"/>
              </a:ext>
            </a:extLst>
          </p:cNvPr>
          <p:cNvSpPr>
            <a:spLocks noGrp="1"/>
          </p:cNvSpPr>
          <p:nvPr>
            <p:ph idx="1"/>
          </p:nvPr>
        </p:nvSpPr>
        <p:spPr>
          <a:xfrm>
            <a:off x="628650" y="905066"/>
            <a:ext cx="7886700" cy="3261122"/>
          </a:xfrm>
        </p:spPr>
        <p:txBody>
          <a:bodyPr>
            <a:normAutofit/>
          </a:bodyPr>
          <a:lstStyle/>
          <a:p>
            <a:pPr fontAlgn="t">
              <a:buSzPct val="100000"/>
              <a:buFont typeface="Wingdings" panose="05000000000000000000" pitchFamily="2" charset="2"/>
              <a:buChar char="q"/>
            </a:pPr>
            <a:r>
              <a:rPr lang="en-US" sz="1600" dirty="0">
                <a:latin typeface="+mn-lt"/>
                <a:ea typeface="Calibri" panose="020F0502020204030204" pitchFamily="34" charset="0"/>
                <a:cs typeface="+mj-cs"/>
              </a:rPr>
              <a:t>Aluminum body</a:t>
            </a:r>
            <a:endParaRPr lang="en-US" sz="1600" b="1" dirty="0">
              <a:latin typeface="+mn-lt"/>
              <a:ea typeface="Times New Roman" panose="02020603050405020304" pitchFamily="18" charset="0"/>
              <a:cs typeface="+mj-cs"/>
            </a:endParaRPr>
          </a:p>
          <a:p>
            <a:pPr fontAlgn="t">
              <a:buSzPct val="100000"/>
              <a:buFont typeface="Wingdings" panose="05000000000000000000" pitchFamily="2" charset="2"/>
              <a:buChar char="q"/>
            </a:pPr>
            <a:r>
              <a:rPr lang="en-US" sz="1600" dirty="0" smtClean="0">
                <a:latin typeface="+mn-lt"/>
                <a:ea typeface="Calibri" panose="020F0502020204030204" pitchFamily="34" charset="0"/>
                <a:cs typeface="+mj-cs"/>
              </a:rPr>
              <a:t>Two Power window DC motors </a:t>
            </a:r>
          </a:p>
          <a:p>
            <a:pPr fontAlgn="t">
              <a:buSzPct val="100000"/>
              <a:buFont typeface="Wingdings" panose="05000000000000000000" pitchFamily="2" charset="2"/>
              <a:buChar char="q"/>
            </a:pPr>
            <a:r>
              <a:rPr lang="en-US" sz="1600" dirty="0">
                <a:latin typeface="+mn-lt"/>
                <a:ea typeface="Calibri" panose="020F0502020204030204" pitchFamily="34" charset="0"/>
                <a:cs typeface="+mj-cs"/>
              </a:rPr>
              <a:t>B</a:t>
            </a:r>
            <a:r>
              <a:rPr lang="en-US" sz="1600" dirty="0" smtClean="0">
                <a:latin typeface="+mn-lt"/>
                <a:ea typeface="Calibri" panose="020F0502020204030204" pitchFamily="34" charset="0"/>
                <a:cs typeface="+mj-cs"/>
              </a:rPr>
              <a:t>attery 12 V – 9 Amp </a:t>
            </a:r>
          </a:p>
          <a:p>
            <a:pPr fontAlgn="t">
              <a:buSzPct val="100000"/>
              <a:buFont typeface="Wingdings" panose="05000000000000000000" pitchFamily="2" charset="2"/>
              <a:buChar char="q"/>
            </a:pPr>
            <a:r>
              <a:rPr lang="en-US" sz="1600" dirty="0" smtClean="0">
                <a:latin typeface="+mn-lt"/>
                <a:ea typeface="Calibri" panose="020F0502020204030204" pitchFamily="34" charset="0"/>
                <a:cs typeface="+mj-cs"/>
              </a:rPr>
              <a:t>Two bike Wheels 16</a:t>
            </a:r>
            <a:r>
              <a:rPr lang="en-GB" sz="1600" dirty="0" smtClean="0">
                <a:latin typeface="+mn-lt"/>
              </a:rPr>
              <a:t>″</a:t>
            </a:r>
          </a:p>
          <a:p>
            <a:pPr fontAlgn="t">
              <a:buSzPct val="100000"/>
              <a:buFont typeface="Wingdings" panose="05000000000000000000" pitchFamily="2" charset="2"/>
              <a:buChar char="q"/>
            </a:pPr>
            <a:r>
              <a:rPr lang="en-US" sz="1600" dirty="0" err="1">
                <a:latin typeface="+mn-lt"/>
                <a:ea typeface="Calibri" panose="020F0502020204030204" pitchFamily="34" charset="0"/>
                <a:cs typeface="+mj-cs"/>
              </a:rPr>
              <a:t>Cytron</a:t>
            </a:r>
            <a:r>
              <a:rPr lang="en-US" sz="1600" dirty="0">
                <a:latin typeface="+mn-lt"/>
                <a:ea typeface="Calibri" panose="020F0502020204030204" pitchFamily="34" charset="0"/>
                <a:cs typeface="+mj-cs"/>
              </a:rPr>
              <a:t> Dual Channel 10A DC Motor Driver </a:t>
            </a:r>
            <a:endParaRPr lang="en-US" sz="1600" dirty="0" smtClean="0">
              <a:latin typeface="+mn-lt"/>
              <a:ea typeface="Calibri" panose="020F0502020204030204" pitchFamily="34" charset="0"/>
              <a:cs typeface="+mj-cs"/>
            </a:endParaRPr>
          </a:p>
          <a:p>
            <a:pPr fontAlgn="t">
              <a:buSzPct val="100000"/>
              <a:buFont typeface="Wingdings" panose="05000000000000000000" pitchFamily="2" charset="2"/>
              <a:buChar char="q"/>
            </a:pPr>
            <a:r>
              <a:rPr lang="en-US" sz="1350" dirty="0" smtClean="0">
                <a:latin typeface="Arial" panose="020B0604020202020204" pitchFamily="34" charset="0"/>
              </a:rPr>
              <a:t>--</a:t>
            </a:r>
            <a:endParaRPr lang="ar-EG" sz="1350" dirty="0">
              <a:latin typeface="Arial" panose="020B0604020202020204" pitchFamily="34" charset="0"/>
            </a:endParaRPr>
          </a:p>
        </p:txBody>
      </p:sp>
      <p:pic>
        <p:nvPicPr>
          <p:cNvPr id="4" name="Picture 3"/>
          <p:cNvPicPr>
            <a:picLocks noChangeAspect="1"/>
          </p:cNvPicPr>
          <p:nvPr/>
        </p:nvPicPr>
        <p:blipFill rotWithShape="1">
          <a:blip r:embed="rId2"/>
          <a:srcRect l="21890" t="15862" r="7373" b="16897"/>
          <a:stretch/>
        </p:blipFill>
        <p:spPr>
          <a:xfrm>
            <a:off x="6420680" y="2455935"/>
            <a:ext cx="2094670" cy="2660981"/>
          </a:xfrm>
          <a:prstGeom prst="rect">
            <a:avLst/>
          </a:prstGeom>
        </p:spPr>
      </p:pic>
      <p:pic>
        <p:nvPicPr>
          <p:cNvPr id="6" name="Picture 5"/>
          <p:cNvPicPr>
            <a:picLocks noChangeAspect="1"/>
          </p:cNvPicPr>
          <p:nvPr/>
        </p:nvPicPr>
        <p:blipFill rotWithShape="1">
          <a:blip r:embed="rId3"/>
          <a:srcRect l="29033" t="22132" r="5484" b="13755"/>
          <a:stretch/>
        </p:blipFill>
        <p:spPr>
          <a:xfrm>
            <a:off x="264798" y="2455934"/>
            <a:ext cx="2021202" cy="2638515"/>
          </a:xfrm>
          <a:prstGeom prst="rect">
            <a:avLst/>
          </a:prstGeom>
        </p:spPr>
      </p:pic>
      <p:pic>
        <p:nvPicPr>
          <p:cNvPr id="7" name="Picture 6"/>
          <p:cNvPicPr>
            <a:picLocks noChangeAspect="1"/>
          </p:cNvPicPr>
          <p:nvPr/>
        </p:nvPicPr>
        <p:blipFill>
          <a:blip r:embed="rId4"/>
          <a:stretch>
            <a:fillRect/>
          </a:stretch>
        </p:blipFill>
        <p:spPr>
          <a:xfrm>
            <a:off x="2919190" y="2462033"/>
            <a:ext cx="1986184" cy="2654883"/>
          </a:xfrm>
          <a:prstGeom prst="rect">
            <a:avLst/>
          </a:prstGeom>
        </p:spPr>
      </p:pic>
      <p:sp>
        <p:nvSpPr>
          <p:cNvPr id="9" name="Notched Right Arrow 8"/>
          <p:cNvSpPr/>
          <p:nvPr/>
        </p:nvSpPr>
        <p:spPr>
          <a:xfrm>
            <a:off x="5234402" y="3465628"/>
            <a:ext cx="857250" cy="6191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70398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88D1-00C7-4359-F204-D8D47D547471}"/>
              </a:ext>
            </a:extLst>
          </p:cNvPr>
          <p:cNvSpPr>
            <a:spLocks noGrp="1"/>
          </p:cNvSpPr>
          <p:nvPr>
            <p:ph type="title"/>
          </p:nvPr>
        </p:nvSpPr>
        <p:spPr/>
        <p:txBody>
          <a:bodyPr>
            <a:noAutofit/>
          </a:bodyPr>
          <a:lstStyle/>
          <a:p>
            <a:r>
              <a:rPr lang="en-US" sz="3200" dirty="0" err="1" smtClean="0">
                <a:latin typeface="+mn-lt"/>
                <a:ea typeface="Calibri" panose="020F0502020204030204" pitchFamily="34" charset="0"/>
              </a:rPr>
              <a:t>Cytron</a:t>
            </a:r>
            <a:r>
              <a:rPr lang="en-US" sz="3200" dirty="0" smtClean="0">
                <a:latin typeface="+mn-lt"/>
                <a:ea typeface="Calibri" panose="020F0502020204030204" pitchFamily="34" charset="0"/>
              </a:rPr>
              <a:t> </a:t>
            </a:r>
            <a:r>
              <a:rPr lang="en-US" sz="3200" dirty="0">
                <a:latin typeface="+mn-lt"/>
                <a:ea typeface="Calibri" panose="020F0502020204030204" pitchFamily="34" charset="0"/>
              </a:rPr>
              <a:t>Motor Driver</a:t>
            </a:r>
            <a:r>
              <a:rPr lang="en-US" sz="3200" dirty="0" smtClean="0">
                <a:latin typeface="+mn-lt"/>
                <a:ea typeface="Calibri" panose="020F0502020204030204" pitchFamily="34" charset="0"/>
              </a:rPr>
              <a:t> </a:t>
            </a:r>
            <a:r>
              <a:rPr lang="en-US" sz="3200" dirty="0" smtClean="0">
                <a:latin typeface="+mn-lt"/>
                <a:ea typeface="Times New Roman" panose="02020603050405020304" pitchFamily="18" charset="0"/>
              </a:rPr>
              <a:t>Features</a:t>
            </a:r>
            <a:endParaRPr lang="ar-EG" sz="3200" dirty="0">
              <a:latin typeface="+mn-lt"/>
            </a:endParaRPr>
          </a:p>
        </p:txBody>
      </p:sp>
      <p:sp>
        <p:nvSpPr>
          <p:cNvPr id="3" name="Content Placeholder 2">
            <a:extLst>
              <a:ext uri="{FF2B5EF4-FFF2-40B4-BE49-F238E27FC236}">
                <a16:creationId xmlns:a16="http://schemas.microsoft.com/office/drawing/2014/main" id="{EE1ADF24-23D3-4AFD-07CD-BBA8637D11C5}"/>
              </a:ext>
            </a:extLst>
          </p:cNvPr>
          <p:cNvSpPr>
            <a:spLocks noGrp="1"/>
          </p:cNvSpPr>
          <p:nvPr>
            <p:ph idx="1"/>
          </p:nvPr>
        </p:nvSpPr>
        <p:spPr/>
        <p:txBody>
          <a:bodyPr>
            <a:normAutofit/>
          </a:bodyPr>
          <a:lstStyle/>
          <a:p>
            <a:pPr algn="just">
              <a:lnSpc>
                <a:spcPct val="106000"/>
              </a:lnSpc>
              <a:spcAft>
                <a:spcPts val="600"/>
              </a:spcAft>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800" dirty="0" smtClean="0">
                <a:latin typeface="+mn-lt"/>
                <a:ea typeface="Times New Roman" panose="02020603050405020304" pitchFamily="18" charset="0"/>
                <a:cs typeface="+mj-cs"/>
              </a:rPr>
              <a:t>Bi-directional </a:t>
            </a:r>
            <a:r>
              <a:rPr lang="en-US" sz="1800" dirty="0">
                <a:latin typeface="+mn-lt"/>
                <a:ea typeface="Times New Roman" panose="02020603050405020304" pitchFamily="18" charset="0"/>
                <a:cs typeface="+mj-cs"/>
              </a:rPr>
              <a:t>control for 2 brushed DC </a:t>
            </a:r>
            <a:r>
              <a:rPr lang="en-US" sz="1800" dirty="0" smtClean="0">
                <a:latin typeface="+mn-lt"/>
                <a:ea typeface="Times New Roman" panose="02020603050405020304" pitchFamily="18" charset="0"/>
                <a:cs typeface="+mj-cs"/>
              </a:rPr>
              <a:t>motor</a:t>
            </a:r>
            <a:endParaRPr lang="en-US" sz="1800" dirty="0">
              <a:latin typeface="+mn-lt"/>
              <a:ea typeface="Calibri" panose="020F0502020204030204" pitchFamily="34" charset="0"/>
              <a:cs typeface="+mj-cs"/>
            </a:endParaRPr>
          </a:p>
          <a:p>
            <a:pPr algn="just">
              <a:lnSpc>
                <a:spcPct val="106000"/>
              </a:lnSpc>
              <a:spcAft>
                <a:spcPts val="600"/>
              </a:spcAft>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800" dirty="0">
                <a:latin typeface="+mn-lt"/>
                <a:ea typeface="Times New Roman" panose="02020603050405020304" pitchFamily="18" charset="0"/>
                <a:cs typeface="+mj-cs"/>
              </a:rPr>
              <a:t>Support motor voltage ranges from 5V to 30V</a:t>
            </a:r>
          </a:p>
          <a:p>
            <a:pPr algn="just">
              <a:lnSpc>
                <a:spcPct val="106000"/>
              </a:lnSpc>
              <a:spcAft>
                <a:spcPts val="600"/>
              </a:spcAft>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800" dirty="0">
                <a:latin typeface="+mn-lt"/>
                <a:ea typeface="Times New Roman" panose="02020603050405020304" pitchFamily="18" charset="0"/>
                <a:cs typeface="+mj-cs"/>
              </a:rPr>
              <a:t>Maximum current up to 10A continuous and 30A peak </a:t>
            </a:r>
            <a:r>
              <a:rPr lang="en-US" sz="1800" dirty="0" smtClean="0">
                <a:latin typeface="+mn-lt"/>
                <a:ea typeface="Times New Roman" panose="02020603050405020304" pitchFamily="18" charset="0"/>
                <a:cs typeface="+mj-cs"/>
              </a:rPr>
              <a:t>for each channel</a:t>
            </a:r>
          </a:p>
          <a:p>
            <a:pPr algn="just">
              <a:lnSpc>
                <a:spcPct val="106000"/>
              </a:lnSpc>
              <a:spcAft>
                <a:spcPts val="600"/>
              </a:spcAft>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800" dirty="0" smtClean="0">
                <a:latin typeface="+mn-lt"/>
                <a:ea typeface="Times New Roman" panose="02020603050405020304" pitchFamily="18" charset="0"/>
                <a:cs typeface="+mj-cs"/>
              </a:rPr>
              <a:t>Speed </a:t>
            </a:r>
            <a:r>
              <a:rPr lang="en-US" sz="1800" dirty="0">
                <a:latin typeface="+mn-lt"/>
                <a:ea typeface="Times New Roman" panose="02020603050405020304" pitchFamily="18" charset="0"/>
                <a:cs typeface="+mj-cs"/>
              </a:rPr>
              <a:t>control PWM frequency up to </a:t>
            </a:r>
            <a:r>
              <a:rPr lang="en-US" sz="1800" dirty="0" smtClean="0">
                <a:latin typeface="+mn-lt"/>
                <a:ea typeface="Times New Roman" panose="02020603050405020304" pitchFamily="18" charset="0"/>
                <a:cs typeface="+mj-cs"/>
              </a:rPr>
              <a:t>20KHz</a:t>
            </a:r>
            <a:endParaRPr lang="en-US" sz="1800" dirty="0">
              <a:latin typeface="+mn-lt"/>
              <a:ea typeface="Times New Roman" panose="02020603050405020304" pitchFamily="18" charset="0"/>
              <a:cs typeface="+mj-cs"/>
            </a:endParaRPr>
          </a:p>
          <a:p>
            <a:pPr algn="just">
              <a:lnSpc>
                <a:spcPct val="106000"/>
              </a:lnSpc>
              <a:spcAft>
                <a:spcPts val="600"/>
              </a:spcAft>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800" dirty="0" smtClean="0">
                <a:latin typeface="+mn-lt"/>
                <a:ea typeface="Times New Roman" panose="02020603050405020304" pitchFamily="18" charset="0"/>
                <a:cs typeface="+mj-cs"/>
              </a:rPr>
              <a:t>2 </a:t>
            </a:r>
            <a:r>
              <a:rPr lang="en-US" sz="1800" dirty="0">
                <a:latin typeface="+mn-lt"/>
                <a:ea typeface="Times New Roman" panose="02020603050405020304" pitchFamily="18" charset="0"/>
                <a:cs typeface="+mj-cs"/>
              </a:rPr>
              <a:t>activation buttons for fast </a:t>
            </a:r>
            <a:r>
              <a:rPr lang="en-US" sz="1800" dirty="0" smtClean="0">
                <a:latin typeface="+mn-lt"/>
                <a:ea typeface="Times New Roman" panose="02020603050405020304" pitchFamily="18" charset="0"/>
                <a:cs typeface="+mj-cs"/>
              </a:rPr>
              <a:t>test </a:t>
            </a:r>
            <a:r>
              <a:rPr lang="en-US" sz="1800" dirty="0">
                <a:latin typeface="+mn-lt"/>
                <a:ea typeface="Times New Roman" panose="02020603050405020304" pitchFamily="18" charset="0"/>
                <a:cs typeface="+mj-cs"/>
              </a:rPr>
              <a:t>on each channel</a:t>
            </a:r>
          </a:p>
          <a:p>
            <a:endParaRPr lang="ar-EG" sz="1800" dirty="0"/>
          </a:p>
        </p:txBody>
      </p:sp>
      <p:pic>
        <p:nvPicPr>
          <p:cNvPr id="4" name="Picture 3"/>
          <p:cNvPicPr>
            <a:picLocks noChangeAspect="1"/>
          </p:cNvPicPr>
          <p:nvPr/>
        </p:nvPicPr>
        <p:blipFill rotWithShape="1">
          <a:blip r:embed="rId2"/>
          <a:srcRect l="921" t="4418" r="32966" b="4418"/>
          <a:stretch/>
        </p:blipFill>
        <p:spPr>
          <a:xfrm>
            <a:off x="4924425" y="2981325"/>
            <a:ext cx="3907875" cy="2162175"/>
          </a:xfrm>
          <a:prstGeom prst="rect">
            <a:avLst/>
          </a:prstGeom>
        </p:spPr>
      </p:pic>
    </p:spTree>
    <p:extLst>
      <p:ext uri="{BB962C8B-B14F-4D97-AF65-F5344CB8AC3E}">
        <p14:creationId xmlns:p14="http://schemas.microsoft.com/office/powerpoint/2010/main" val="16613810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13C9-DCDA-8257-9A42-8E9871C7C74D}"/>
              </a:ext>
            </a:extLst>
          </p:cNvPr>
          <p:cNvSpPr>
            <a:spLocks noGrp="1"/>
          </p:cNvSpPr>
          <p:nvPr>
            <p:ph type="title"/>
          </p:nvPr>
        </p:nvSpPr>
        <p:spPr/>
        <p:txBody>
          <a:bodyPr>
            <a:noAutofit/>
          </a:bodyPr>
          <a:lstStyle/>
          <a:p>
            <a:r>
              <a:rPr lang="en-US" sz="3200" dirty="0">
                <a:latin typeface="+mn-lt"/>
                <a:ea typeface="Calibri" panose="020F0502020204030204" pitchFamily="34" charset="0"/>
              </a:rPr>
              <a:t>W</a:t>
            </a:r>
            <a:r>
              <a:rPr lang="en-US" sz="3200" dirty="0" smtClean="0">
                <a:latin typeface="+mn-lt"/>
                <a:ea typeface="Calibri" panose="020F0502020204030204" pitchFamily="34" charset="0"/>
              </a:rPr>
              <a:t>heelchair </a:t>
            </a:r>
            <a:r>
              <a:rPr lang="en-US" sz="3200" dirty="0">
                <a:latin typeface="+mn-lt"/>
                <a:ea typeface="Calibri" panose="020F0502020204030204" pitchFamily="34" charset="0"/>
              </a:rPr>
              <a:t>Simulation</a:t>
            </a:r>
            <a:endParaRPr lang="ar-EG" sz="3200" dirty="0">
              <a:latin typeface="+mn-lt"/>
            </a:endParaRPr>
          </a:p>
        </p:txBody>
      </p:sp>
      <p:sp>
        <p:nvSpPr>
          <p:cNvPr id="3" name="Content Placeholder 2">
            <a:extLst>
              <a:ext uri="{FF2B5EF4-FFF2-40B4-BE49-F238E27FC236}">
                <a16:creationId xmlns:a16="http://schemas.microsoft.com/office/drawing/2014/main" id="{B340667C-2FCF-7B3E-9D78-EF2457EE34A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500" dirty="0"/>
          </a:p>
          <a:p>
            <a:pPr marL="0" indent="0" algn="ctr">
              <a:buNone/>
            </a:pPr>
            <a:r>
              <a:rPr lang="en-US" sz="2100" dirty="0">
                <a:cs typeface="+mj-cs"/>
              </a:rPr>
              <a:t>(Simulation1.1)</a:t>
            </a:r>
            <a:endParaRPr lang="en-US" dirty="0">
              <a:cs typeface="+mj-cs"/>
            </a:endParaRPr>
          </a:p>
        </p:txBody>
      </p:sp>
      <p:pic>
        <p:nvPicPr>
          <p:cNvPr id="6" name="Picture 5">
            <a:extLst>
              <a:ext uri="{FF2B5EF4-FFF2-40B4-BE49-F238E27FC236}">
                <a16:creationId xmlns:a16="http://schemas.microsoft.com/office/drawing/2014/main" id="{1933F457-736B-DCA4-1DD3-677A21A3B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10" y="1152475"/>
            <a:ext cx="7747779" cy="3537828"/>
          </a:xfrm>
          <a:prstGeom prst="rect">
            <a:avLst/>
          </a:prstGeom>
        </p:spPr>
      </p:pic>
    </p:spTree>
    <p:extLst>
      <p:ext uri="{BB962C8B-B14F-4D97-AF65-F5344CB8AC3E}">
        <p14:creationId xmlns:p14="http://schemas.microsoft.com/office/powerpoint/2010/main" val="2258916726"/>
      </p:ext>
    </p:extLst>
  </p:cSld>
  <p:clrMapOvr>
    <a:masterClrMapping/>
  </p:clrMapOvr>
  <p:timing>
    <p:tnLst>
      <p:par>
        <p:cTn id="1" dur="indefinite" restart="never" nodeType="tmRoot"/>
      </p:par>
    </p:tnLst>
  </p:timing>
</p:sld>
</file>

<file path=ppt/theme/theme1.xml><?xml version="1.0" encoding="utf-8"?>
<a:theme xmlns:a="http://schemas.openxmlformats.org/drawingml/2006/main" name="Brain Infographics">
  <a:themeElements>
    <a:clrScheme name="Simple Light">
      <a:dk1>
        <a:srgbClr val="080808"/>
      </a:dk1>
      <a:lt1>
        <a:srgbClr val="FFFFFF"/>
      </a:lt1>
      <a:dk2>
        <a:srgbClr val="337291"/>
      </a:dk2>
      <a:lt2>
        <a:srgbClr val="67BCD6"/>
      </a:lt2>
      <a:accent1>
        <a:srgbClr val="9CE4D0"/>
      </a:accent1>
      <a:accent2>
        <a:srgbClr val="64DEAE"/>
      </a:accent2>
      <a:accent3>
        <a:srgbClr val="009688"/>
      </a:accent3>
      <a:accent4>
        <a:srgbClr val="0C343D"/>
      </a:accent4>
      <a:accent5>
        <a:srgbClr val="0C343D"/>
      </a:accent5>
      <a:accent6>
        <a:srgbClr val="EFEFE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1704</TotalTime>
  <Words>1941</Words>
  <Application>Microsoft Office PowerPoint</Application>
  <PresentationFormat>On-screen Show (16:9)</PresentationFormat>
  <Paragraphs>625</Paragraphs>
  <Slides>99</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99</vt:i4>
      </vt:variant>
    </vt:vector>
  </HeadingPairs>
  <TitlesOfParts>
    <vt:vector size="113" baseType="lpstr">
      <vt:lpstr>Courier New</vt:lpstr>
      <vt:lpstr>Fira Sans Extra Condensed</vt:lpstr>
      <vt:lpstr>Times New Roman</vt:lpstr>
      <vt:lpstr>Wingdings</vt:lpstr>
      <vt:lpstr>Roboto</vt:lpstr>
      <vt:lpstr>Calibri</vt:lpstr>
      <vt:lpstr>Symbol</vt:lpstr>
      <vt:lpstr>Cambria Math</vt:lpstr>
      <vt:lpstr>Arial</vt:lpstr>
      <vt:lpstr>Fira Sans</vt:lpstr>
      <vt:lpstr>Andalus</vt:lpstr>
      <vt:lpstr>SimSun</vt:lpstr>
      <vt:lpstr>Fira Sans Extra Condensed Medium</vt:lpstr>
      <vt:lpstr>Brain Infographics</vt:lpstr>
      <vt:lpstr>.</vt:lpstr>
      <vt:lpstr>PowerPoint Presentation</vt:lpstr>
      <vt:lpstr>PowerPoint Presentation</vt:lpstr>
      <vt:lpstr>PowerPoint Presentation</vt:lpstr>
      <vt:lpstr>EEG Sensor</vt:lpstr>
      <vt:lpstr>EEG compared to other brain imaging techniques  </vt:lpstr>
      <vt:lpstr>EEG Advantages</vt:lpstr>
      <vt:lpstr>The Brain and Biological Neural  Network </vt:lpstr>
      <vt:lpstr>The Ten-Twenty System   </vt:lpstr>
      <vt:lpstr>Muse &amp; S-EEG Sensor </vt:lpstr>
      <vt:lpstr>Muse Headset </vt:lpstr>
      <vt:lpstr>PowerPoint Presentation</vt:lpstr>
      <vt:lpstr>Sensor Components </vt:lpstr>
      <vt:lpstr>Input &amp; output of each step</vt:lpstr>
      <vt:lpstr>Electrodes </vt:lpstr>
      <vt:lpstr>Amplifier </vt:lpstr>
      <vt:lpstr>Filters </vt:lpstr>
      <vt:lpstr>Filter(Band Pass Filter)</vt:lpstr>
      <vt:lpstr>Notch Filter</vt:lpstr>
      <vt:lpstr>Design Implementation </vt:lpstr>
      <vt:lpstr>BreadBroad: </vt:lpstr>
      <vt:lpstr>The output of S-EEG Sensor         </vt:lpstr>
      <vt:lpstr> </vt:lpstr>
      <vt:lpstr>PowerPoint Presentation</vt:lpstr>
      <vt:lpstr>ADC</vt:lpstr>
      <vt:lpstr>PowerPoint Presentation</vt:lpstr>
      <vt:lpstr>PowerPoint Presentation</vt:lpstr>
      <vt:lpstr>PowerPoint Presentation</vt:lpstr>
      <vt:lpstr>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Time Fourier Transform</vt:lpstr>
      <vt:lpstr>Computational aspects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vt:lpstr>
      <vt:lpstr>0</vt:lpstr>
      <vt:lpstr>0</vt:lpstr>
      <vt:lpstr>0</vt:lpstr>
      <vt:lpstr>0</vt:lpstr>
      <vt:lpstr>0</vt:lpstr>
      <vt:lpstr>0</vt:lpstr>
      <vt:lpstr>Methods to record and split EOG data</vt:lpstr>
      <vt:lpstr>0</vt:lpstr>
      <vt:lpstr>0</vt:lpstr>
      <vt:lpstr>0</vt:lpstr>
      <vt:lpstr>0</vt:lpstr>
      <vt:lpstr>0</vt:lpstr>
      <vt:lpstr>0</vt:lpstr>
      <vt:lpstr>PowerPoint Presentation</vt:lpstr>
      <vt:lpstr>“Birds inspired us to fly, burdock plants inspired Velcro, and countless more inventions were inspired by nature. It seems only logical, then, to look at the brain’s architecture for inspiration on how to build an intelligent machine.” </vt:lpstr>
      <vt:lpstr>Motovation</vt:lpstr>
      <vt:lpstr>Preprocessing &amp; Filtering</vt:lpstr>
      <vt:lpstr>Savitzky-Golay Filter </vt:lpstr>
      <vt:lpstr>From Raw Data to Row Data</vt:lpstr>
      <vt:lpstr>PowerPoint Presentation</vt:lpstr>
      <vt:lpstr>PowerPoint Presentation</vt:lpstr>
      <vt:lpstr>PowerPoint Presentation</vt:lpstr>
      <vt:lpstr>Modeling</vt:lpstr>
      <vt:lpstr>Double Eye Blinking Classification</vt:lpstr>
      <vt:lpstr>Double Eye Blinking Classification</vt:lpstr>
      <vt:lpstr>Double Eye Blinking Classification</vt:lpstr>
      <vt:lpstr>Double Eye Blinking Classification : Feature Maps</vt:lpstr>
      <vt:lpstr>Double Eye Blinking Classification : Feature Maps</vt:lpstr>
      <vt:lpstr>Confusion Matrix </vt:lpstr>
      <vt:lpstr>Left / Right Eye Blinking Classification</vt:lpstr>
      <vt:lpstr>Left / Right Eye Blinking Classification</vt:lpstr>
      <vt:lpstr>Left / Right Eye Blinking Classification</vt:lpstr>
      <vt:lpstr>Left / Right Eye Blinking Classification : Feature Maps</vt:lpstr>
      <vt:lpstr>Left / Right Eye Blinking Classification : Feature Maps</vt:lpstr>
      <vt:lpstr>Left / Right Eye Blinking Classification</vt:lpstr>
      <vt:lpstr>PowerPoint Presentation</vt:lpstr>
      <vt:lpstr>PowerPoint Presentation</vt:lpstr>
      <vt:lpstr>What is the difference Esp32&amp;Esp8266?</vt:lpstr>
      <vt:lpstr>How to build a server?  </vt:lpstr>
      <vt:lpstr>Building server </vt:lpstr>
      <vt:lpstr>Client attributes </vt:lpstr>
      <vt:lpstr>How Esp32 Works as a Client?</vt:lpstr>
      <vt:lpstr>Testing Car model </vt:lpstr>
      <vt:lpstr>  Wheelchair Components </vt:lpstr>
      <vt:lpstr>Cytron Motor Driver Features</vt:lpstr>
      <vt:lpstr>Wheelchair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S-EEG Sensor</dc:title>
  <dc:creator>ELMASREYA</dc:creator>
  <cp:lastModifiedBy>omar elsool</cp:lastModifiedBy>
  <cp:revision>62</cp:revision>
  <dcterms:modified xsi:type="dcterms:W3CDTF">2022-06-21T13:42:20Z</dcterms:modified>
</cp:coreProperties>
</file>